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3D1C5-5F3B-4E9D-A06D-18FA6FBA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83809-C607-4A9A-8282-09DA472C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3F86F-0748-4650-A445-020A0538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58C30-40AF-44D8-B2FA-3ED1B208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3BDE5-6544-404D-977E-783FFDC8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1FEFD-1B98-4D65-A930-90BFE916F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9DCD9-C0C5-4ADF-8B41-9EAA27FDA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99172-BBBB-423C-B938-9E322DFA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76BC4-EDD9-44D4-B909-A03DA2793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D1C90-C31D-474A-B086-E5A7476B5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1C890-0AE6-4456-B934-FADF9A55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1031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非物质文化遗产保护设施项目运营方案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设施规划与建设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运营管理模式创新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品牌推广与市场营销策略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绩效评估与持续改进计划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非物质文化遗产包括口头传统、表演艺术、社会实践等多种形式，是人类文化多样性的重要体现。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随着现代化进程的加速，许多非物质文化遗产面临消失的危险，急需采取措施加以保护。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濒危性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非物质文化遗产具有历史、文化、科学等多方面价值，对于研究人类文明、促进文化交流具有重要意义。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非物质文化遗产现状及价值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保护设施项目意义与必要性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通过建设保护设施，为非物质文化遗产提供一个良好的传承环境，确保这些文化遗产能够得到有效的传承和发展。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促进旅游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将非物质文化遗产与旅游业相结合，可以吸引更多游客前来参观，推动当地经济发展。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增强民族认同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加强对非物质文化遗产的保护和传承，有助于增强民族认同感和文化自信心。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制定科学合理的运营方案，确保非物质文化遗产保护设施项目的顺利推进和有效实施，实现文化遗产的长期保存和可持续发展。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形成一套完善的运营管理体系，提高保护设施的使用率和游客满意度，促进非物质文化遗产的传承与发展，提升项目所在地的文化软实力和旅游吸引力。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运营方案制定目的和预期成果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设施规划与建设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交通便捷性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确保选址交通便利，方便游客和专家学者前来参观、交流。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自然环境与人文环境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注重选址地的自然环境和人文环境，选择具有独特地域文化和生态环境的区域。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文化遗产集中区域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优先选择非物质文化遗产资源丰富的地区，便于集中展示和保护。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选址布局原则及考虑因素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在建筑设计中融入当地传统建筑元素，体现文化遗产的地域特色。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传统建筑元素融合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运用现代建筑设计理念，打造具有时代感的非物质文化遗产保护设施。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现代设计理念应用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通过建筑设计展现非物质文化遗产的历史传承与现代创新，实现传统与现代的有机结合。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建筑风格与设计理念传达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传承培训区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功能区域划分及设备配置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设立专门展示非物质文化遗产的展馆，通过实物、图片、影像等多种形式展示文化遗产的独特魅力。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提供专门的学术研究空间，吸引专家学者进行非物质文化遗产的深入研究与交流。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设立非物质文化遗产传承培训场所，邀请传承人进行现场教学，培养新一代传承人。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配备游客服务中心、多媒体演示厅等公共服务设施，提供便捷的游客服务。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运营管理模式创新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传统管理模式下，非物质文化遗产保护设施项目主要依赖政府拨款，资金来源单一，往往导致资金不足，无法满足项目长期运营的需求。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依赖政府拨款，资金不足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传统管理模式通常存在管理机制僵化的问题，项目决策流程繁琐，执行效率低下，难以适应市场变化。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管理机制僵化，效率低下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由于对传统文化遗产保护的专业性认识不足，传统管理模式往往缺乏专业的运营管理人才，导致项目运营不力。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缺乏专业人才，运营不力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传统管理模式分析及问题诊断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强化风险管理，保障投资回报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建立健全风险管理机制，对项目投资、建设、运营全过程进行风险监控和管理，保障投资回报。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拓宽资金来源，吸引社会资本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通过引入市场机制，吸引社会资本参与非物质文化遗产保护设施项目的投资，实现资金来源的多元化。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创新投资模式，降低政府财政压力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探索PPP（公私合营）等创新投资模式，引导社会资本参与项目建设和运营，降低政府财政压力。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引入市场机制，实现多元化投资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https://d.book118.com/658021031142006035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2024-09-14T23:47:30.985</cp:lastPrinted>
  <dcterms:created xsi:type="dcterms:W3CDTF">2024-09-14T15:47:31Z</dcterms:created>
  <dcterms:modified xsi:type="dcterms:W3CDTF">2024-09-14T15:47:33Z</dcterms:modified>
</cp:coreProperties>
</file>