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79C37E-97C2-43C5-8876-4DB29F5AF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F0BDE-8F61-4BF7-9138-C04E85F28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0B0429-A95D-406F-B1F2-BA1DAC304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BC6BD0-4F43-41E2-B602-4F839279E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31195A-CD16-406B-9693-C12AE20114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79E09-5E67-407F-8156-34928FB815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33AB23-2ABA-4D74-AED1-AB820A2BEB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58417-7917-4D45-9EE8-D2C7FA6B1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B655A8-189D-4CF5-BBC6-DD4086844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72910E-7220-4846-BD60-BC90368F6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0410E-67F0-462A-837A-C33B7421A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21053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物业管理及案例分析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物业管理核心职能与服务内容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物业管理法规与政策解读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案例分析：成功物业管理实践分享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挑战与对策：当前物业管理面临的问题及解决方案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未来展望：创新发展趋势下的物业管理变革</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物业管理概述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819" r="41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74" r="324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物业管理是指对房地产项目进行全面、系统、专业的管理和服务，包括房屋维护、设施管理、安全管理、环境卫生等方面。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物业管理起源于19世纪末的英国，随着城市化进程的加速和房地产市场的繁荣，物业管理逐渐在全球范围内得到推广和发展。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优质的物业管理可以提升房地产项目的品质和形象，进而提高房地产的价值和竞争力。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提升房地产价值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625" b="17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保障居民生活质量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875" r="7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促进社会和谐稳定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5125" b="15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物业管理涉及到房屋维护、设施管理、安全管理等方面，直接关系到居民的生活质量和安全。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物业管理涉及到社区管理、公共服务等方面，对于促进社区和谐、维护社会稳定具有积极作用。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目前，我国物业管理行业已经形成了较为完善的法规体系和市场化运作机制，行业规模不断扩大，服务水平不断提高。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随着科技的不断进步和居民需求的不断提高，物业管理行业将朝着智能化、专业化、服务化的方向发展。同时，行业监管将更加严格，市场竞争将更加激烈，企业需要不断提高自身的管理水平和服务质量以适应市场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行业现状及趋势分析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物业管理核心职能与服务内容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确保各类设施设备的正常运行，定期进行维护保养，提高设备使用寿命。</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设备运行与维护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对出现故障的设施设备进行及时排查和修复，确保设备性能稳定。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故障排查与修复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根据设施设备的使用情况和实际需求，制定更新改造计划，提升设备效能。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更新改造计划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设施设备管理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对公共绿地、花坛、草坪等进行定期养护，保持绿化景观的美观和生态。</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417" r="144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0417" r="20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绿化养护</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保持公共区域、楼道、电梯等场所的清洁，定期进行清扫和消毒。</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清洁保洁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协助业主进行垃圾分类，确保垃圾及时清运和处理。</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垃圾分类与处理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绿化保洁服务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424" b="5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安全防范工作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治安管理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维护小区治安秩序，协助公安机关开展安全防范工作。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消防管理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定期检查消防设施设备，组织消防演练和培训，提高业主和员工的消防安全意识。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突发事件应对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制定应急预案，对突发事件进行及时响应和处理，确保业主和员工的安全。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投诉受理与处理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认真受理业主的投诉和建议，及时进行调查和处理，确保问题得到妥善解决。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服务接待与咨询</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热情接待业主来访和电话咨询，提供各类物业服务咨询和帮助。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客户关系维护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加强与业主的沟通和联系，建立良好的客户关系，提高业主满意度。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750" r="15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客户服务与投诉处理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物业管理法规与政策解读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625" r="15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国务院颁布的物业管理领域的行政法规，规定了物业管理的基本原则、管理体制、业主大会和业主委员会的职责等内容。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《物业管理条例》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国家发改委、建设部联合发布的部门规章，规范了物业服务收费行为，保障业主和物业服务企业的合法权益。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《物业服务收费管理办法》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财政部、建设部联合发布的部门规章，规定了住宅专项维修资金的交存、使用、管理和监督等相关内容。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《住宅专项维修资金管理办法》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国家相关法律法规介绍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219" r="24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各省市物业管理条例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各地根据《物业管理条例》等上位法，结合本地实际情况制定的地方性法规，对本地物业管理工作进行具体规范。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物业服务收费实施细则</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各地根据《物业服务收费管理办法》等规定，制定的物业服务收费具体实施细则，包括收费标准、收费项目、收费方式等。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住宅专项维修资金管理实施细则</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各地根据《住宅专项维修资金管理办法》等规定，制定的住宅专项维修资金管理具体实施细则，包括交存标准、使用范围、监督管理等。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地方性政策法规分析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https://d.book118.com/658021053003006042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2024-09-20T22:51:16.446</cp:lastPrinted>
  <dcterms:created xsi:type="dcterms:W3CDTF">2024-09-20T14:51:16Z</dcterms:created>
  <dcterms:modified xsi:type="dcterms:W3CDTF">2024-09-20T14:51:18Z</dcterms:modified>
</cp:coreProperties>
</file>