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75C9A-42F1-4EA8-BB1C-2A35EF48B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3DC80-C489-4BD2-A76E-14C655B48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83E1E-141C-44D7-ADD2-70C2119C3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0E84F-C2E9-4CAB-9414-74E12A287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511FF1-6091-4070-9329-FA7BC113A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5DCFC0-D612-4A6D-AAB4-CF61B15DC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D0F7A-2BCE-447C-81C7-05AB7CB3E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FD085-A762-4615-A182-E4CA5AE8A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F15BC-30DB-4E89-9141-FFCE1684F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AD1A6-676E-4460-978F-53CAB8334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8FC1D-0F0E-4360-AF13-6D8665FF1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211130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注重康复预防工作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康复预防工作的重要性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康复预防工作的主要内容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康复预防工作的实施方式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康复预防工作的挑战与对策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康复预防工作的未来展望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康复预防工作的重要性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通过预防疾病，人们可以保持健康状态，提高生活质量，更好地享受生活。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预防疾病发生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通过康复预防工作，可以降低疾病发生的风险，减少患者数量，减轻医疗负担。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康复预防工作强调早期干预，在疾病发生前采取措施，有效预防疾病恶化。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减少疾病发生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康复预防工作可以减少疾病带来的痛苦和不便，使患者尽快恢复健康。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减少病痛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通过康复预防工作，可以促进患者身体和心理功能的恢复，提高生活质量。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促进功能恢复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康复预防工作可以帮助患者树立自信心，积极面对生活，提高生活质量。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提高医疗资源利用效率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康复预防工作可以合理利用医疗资源，提高医疗资源利用效率，缓解医疗资源紧张的问题。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降低长期医疗成本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通过康复预防工作，可以降低慢性病和长期卧床患者的医疗成本，减轻长期医疗负担。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减少治疗费用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通过康复预防工作，可以降低疾病发生的风险和治疗费用，减轻家庭和社会的经济负担。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375" b="2375"/>
          <a:stretch>
            <a:fillRect/>
          </a:stretch>
        </p:blipFill>
        <p:spPr>
          <a:xfrm>
            <a:off x="869006" y="1293635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降低医疗成本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康复预防工作的主要内容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健康教育是康复预防工作的基础，通过开展各种形式的健康教育活动，提高公众对康复预防重要性的认识，增强自我保健意识和能力。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健康教育内容包括常见疾病的预防、康复知识，以及健康的生活方式、饮食习惯等，旨在帮助公众建立科学、健康的生活方式。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健康体检是康复预防工作的重要环节，通过定期进行身体检查，及早发现潜在的健康问题，为后续的康复治疗提供依据。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健康体检项目应根据不同年龄、性别和疾病风险等因素进行个性化定制，以便更准确地评估个体的健康状况。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健康体检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疾病筛查是康复预防工作的重要组成部分，通过筛查可以发现潜在的疾病或疾病风险，及早采取干预措施，降低疾病的发生率。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疾病筛查应根据不同年龄、性别和疾病风险等因素进行个性化定制，常见的筛查项目包括癌症、心血管疾病、糖尿病等。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疾病筛查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康复训练是康复预防工作的核心，通过科学、系统的康复训练，帮助患者恢复身体功能、提高生活质量。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康复训练应根据个体差异制定个性化的训练方案，包括物理疗法、作业疗法、言语疗法等，以促进患者的全面康复。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https://d.book118.com/658021113021006037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2024-09-16T20:17:19.566</cp:lastPrinted>
  <dcterms:created xsi:type="dcterms:W3CDTF">2024-09-16T12:17:19Z</dcterms:created>
  <dcterms:modified xsi:type="dcterms:W3CDTF">2024-09-16T12:17:21Z</dcterms:modified>
</cp:coreProperties>
</file>