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6FD0EE8-497F-4D33-A6F7-9306320F51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8F1841-35F6-4EF6-BDD1-96B197F704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49C13F-CD28-43C2-B2A9-63CB32274B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644D70-AD37-4874-8446-48AB4DBBBC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57E12B9-48C3-4C45-9243-93676AEC8EE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7C66C9-023E-4011-9586-F9F0843CDED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51899D-9F32-4439-9E35-0617986CFFE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00F9E3-86AC-4387-B328-C845178BA7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9000B77-E78F-4DF1-B5D5-1FEA9095DE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BD563B-DB2B-4E22-A6A8-C0046BA93E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74FA327-FF6B-4353-A0B1-ECCF2974C6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802200005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050" b="1">
                <a:solidFill>
                  <a:srgbClr val="FFFFFF">
                    <a:alpha val="100000"/>
                  </a:srgbClr>
                </a:solidFill>
                <a:latin typeface="Microsoft Yahei"/>
                <a:ea typeface="Microsoft Yahei"/>
                <a:cs typeface="Microsoft Yahei"/>
              </a:rPr>
              <a:t>预警隐患 杜绝火灾风险</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a:solidFill>
                  <a:srgbClr val="FFFFFF">
                    <a:alpha val="100000"/>
                  </a:srgbClr>
                </a:solidFill>
                <a:latin typeface="Microsoft Yahei"/>
                <a:ea typeface="Microsoft Yahei"/>
                <a:cs typeface="Microsoft Yahei"/>
              </a:rPr>
              <a:t>汇报时间：</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500" b="1">
                <a:solidFill>
                  <a:srgbClr val="FFFFFF">
                    <a:alpha val="100000"/>
                  </a:srgbClr>
                </a:solidFill>
                <a:latin typeface="微软雅黑"/>
                <a:ea typeface="微软雅黑"/>
                <a:cs typeface="微软雅黑"/>
              </a:rPr>
              <a:t>目录</a:t>
            </a:r>
            <a:endParaRPr lang="en-US" sz="1100"/>
          </a:p>
        </p:txBody>
      </p:sp>
      <p:sp>
        <p:nvSpPr>
          <p:cNvPr id="4" name="AutoShape 4"/>
          <p:cNvSpPr/>
          <p:nvPr/>
        </p:nvSpPr>
        <p:spPr>
          <a:xfrm>
            <a:off x="4467920" y="1030644"/>
            <a:ext cx="3256160" cy="572922"/>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b="1">
                <a:solidFill>
                  <a:srgbClr val="FFFFFF">
                    <a:alpha val="100000"/>
                  </a:srgbClr>
                </a:solidFill>
                <a:latin typeface="微软雅黑"/>
                <a:ea typeface="微软雅黑"/>
                <a:cs typeface="微软雅黑"/>
              </a:rPr>
              <a:t>CONTENTS</a:t>
            </a:r>
            <a:endParaRPr lang="en-US" sz="1100"/>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火灾风险概述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预警隐患的识别与评估</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火灾风险的防范措施</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预警系统的建设与应用</a:t>
            </a:r>
          </a:p>
          <a:p>
            <a:pPr marL="203200" lvl="0" indent="-203200" algn="l">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案例分析与实践经验</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火灾风险概述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033" r="3503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火灾风险是指因各种原因导致火灾发生的可能性及其可能造成的损失。</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火灾风险定义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火灾风险具有不确定性、突发性、严重性和复杂性等特点，需要采取有效的措施进行预防和控制。</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火灾风险特点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火灾风险的定义与特点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123" b="1112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根据火灾发生的可能性和可能造成的损失，可以将火灾风险分为低风险、中等风险和高风险三个等级。</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评估火灾风险的等级需要考虑多种因素，如可燃物料的种类、数量、分布情况，环境条件，人员和设施的分布等。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火灾风险的分类与等级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火灾风险的等级评估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火灾风险的分类</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4585" r="14585"/>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火灾可能导致人员伤亡，尤其是高层建筑、地下场所等人员密集场所的火灾。</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人员伤亡</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火灾可能导致财产损失，包括建筑、设施、设备和货物等。</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财产损失</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火灾可能导致环境破坏，如森林、草原等大面积的火灾。</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环境破坏</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火灾可能对当地社会产生不良影响，如影响交通、通讯、供水、供电等公共设施的正常运行。</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社会影响</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火灾风险的危害与影响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预警隐患的识别与评估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定期对场所进行安全检查，包括电线、电器、消防设施等，及时发现潜在的安全隐患。</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定期检查</a:t>
            </a:r>
          </a:p>
        </p:txBody>
      </p:sp>
      <p:pic>
        <p:nvPicPr>
          <p:cNvPr id="5" name="Picture 5"/>
          <p:cNvPicPr>
            <a:picLocks noChangeAspect="1"/>
          </p:cNvPicPr>
          <p:nvPr/>
        </p:nvPicPr>
        <p:blipFill>
          <a:blip r:embed="rId2"/>
          <a:srcRect l="10000" r="100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加强员工的安全意识和技能培训，使其能够及时发现和报告潜在的安全隐患。</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员工培训</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聘请专业的第三方机构进行安全评估，从专业角度发现潜在的安全隐患。</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第三方评估</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预警隐患的识别方法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评估隐患可能造成的后果，包括人员伤亡、财产损失等。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隐患的严重程度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9792" r="9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隐患的风险概率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9292" r="9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隐患的可控性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8667" r="8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评估隐患发生的可能性，包括设备老化、人为操作失误等。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评估企业对隐患的控制能力，包括安全管理制度、应急预案等。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预警隐患的评估标准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分析评估</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根据评估标准对收集到的信息进行分析和评估，确定隐患的等级和风险程度。</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监督执行</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监督措施的执行情况，确保整改到位，同时对未整改的隐患进行跟踪和复查。</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制定措施</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根据评估结果制定相应的措施，包括整改、维修、更换等，以消除或降低安全隐患。</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信息收集</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通过各种途径收集有关安全隐患的信息，包括检查报告、员工报告、第三方评估等。</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预警隐患的评估流程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b="1">
                <a:solidFill>
                  <a:srgbClr val="FFFFFF">
                    <a:alpha val="100000"/>
                  </a:srgbClr>
                </a:solidFill>
                <a:latin typeface="Microsoft Yahei"/>
                <a:ea typeface="Microsoft Yahei"/>
                <a:cs typeface="Microsoft Yahei"/>
              </a:rPr>
              <a:t>火灾风险的防范措施</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C21401">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https://d.book118.com/658022000054006043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2024-09-22T22:22:24.414</cp:lastPrinted>
  <dcterms:created xsi:type="dcterms:W3CDTF">2024-09-22T14:22:24Z</dcterms:created>
  <dcterms:modified xsi:type="dcterms:W3CDTF">2024-09-22T14:22:26Z</dcterms:modified>
</cp:coreProperties>
</file>