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2D0AA-9CAA-45F6-A8A3-B35D29EFC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1A750-0435-437F-9586-17E95D55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473B-C211-4BF7-B204-FA4846F7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D1226-28A2-4A40-8C83-98CD5858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4D65A-214E-4F74-BFCD-B44A9D6E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2686E-4B9C-4C43-80FE-E81F29C6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45DD0-E1C1-442E-ABBA-963E43782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EC23-DD27-4427-89A3-03E883C1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A5C12-409E-424D-92D2-00E43FC77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FC82-5F29-4666-96A2-1DB15432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7DBF5-B13A-4F81-AE8A-BCDD2B24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2300314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入院健康教育计划单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总结词：个人标识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详细描述：患者的全名，用于确认患者的身份和记录。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0" name="Connector 20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1" name="TextBox 21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总结词：生理状况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详细描述：患者的出生日期和年龄，有助于了解患者的生理发育状况和健康风险因素。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总结词：生理特征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详细描述：患者的性别，对于某些疾病的治疗和护理有重要影响。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总结词：联系信息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详细描述：患者的电话号码、邮箱地址或住址，以便医护人员及时与患者或家属进行沟通。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入院须知介绍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向患者及家属介绍医院的基本情况、住院流程、探视规定等，帮助其更好地适应医院环境。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办理入院手续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指导患者及家属办理入院手续，包括填写入院表格、缴纳押金等。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安排病房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根据患者的病情和需求，为其安排合适的病房，提供舒适、安静的休养环境。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入院须知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向患者及家属解释疾病的名称、病因、症状、治疗方法及预后等信息，以增加其对自身病情的了解。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疾病诊断解释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向患者及家属说明治疗过程中所需使用的药物名称、作用、用法用量及注意事项等，确保其正确使用药物。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用药指导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向患者及家属说明住院期间需进行的各项检查项目、目的及注意事项等，以便其做好相关准备。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检查项目说明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https://d.book118.com/658023003142006046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2024-09-28T00:14:32.218</cp:lastPrinted>
  <dcterms:created xsi:type="dcterms:W3CDTF">2024-09-27T16:14:32Z</dcterms:created>
  <dcterms:modified xsi:type="dcterms:W3CDTF">2024-09-27T16:14:34Z</dcterms:modified>
</cp:coreProperties>
</file>