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993797-4CFA-46AB-BCD0-AAC178E0C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E8F72-9093-44E9-B3DE-D3AC7F05C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7A1B7-5253-45FA-AEF2-314AFA03F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F1E321-D8B2-491E-A2E8-E11EEB1E6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D25D46-9227-4300-ABFB-2358B7E76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E0F3FF-DF12-4EEA-8E84-F3EE54E61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550DA9-A71F-4D8A-8768-D1FB9AF33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4C578B-4C11-400E-8351-ECB1211AD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6512C-A809-41B0-9FD0-524EDA1F6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0989E-A632-44B9-A30D-0CC477152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575C21-33B8-486D-B20E-DC3630327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2300714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糖尿病人健康教育计划宣教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糖尿病人的健康饮食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糖尿病人的运动与锻炼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糖尿病人的药物治疗与自我管理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糖尿病人的心理支持与生活调适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糖尿病的预防与控制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糖尿病是一种常见的慢性疾病，由体内胰岛素分泌不足或作用缺陷引起，导致血糖升高。糖尿病分为1型、2型、妊娠期糖尿病和其他特殊类型。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由于胰岛素分泌不足或作用缺陷导致的慢性疾病，其主要特征是血糖升高。根据病因和临床表现，糖尿病主要分为四种类型：1型糖尿病、2型糖尿病、妊娠期糖尿病和其他特殊类型糖尿病。不同类型的糖尿病在发病机制、临床表现和治疗方案上存在差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糖尿病的定义与类型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糖尿病的病因多样，包括遗传因素、环境因素和生活方式等。典型症状为多饮、多尿、多食和消瘦，但不同类型糖尿病的症状可能有所不同。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病因复杂多样，包括遗传因素、环境因素和生活方式等。其中，遗传因素是指家族中有糖尿病病史的人群患病风险较高；环境因素包括年龄、种族、生活方式等；生活方式则与饮食习惯、缺乏运动等密切相关。典型症状为多饮、多尿、多食和消瘦，这些症状通常被称为“三多一少”。然而，不同类型糖尿病的症状可能有所不同，例如1型糖尿病常见于青少年，而2型糖尿病则常见于中老年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糖尿病的病因和症状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糖尿病的并发症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糖尿病的并发症包括心血管疾病、脑血管疾病、肾脏疾病、视网膜病变等，严重影响患者的生活质量和寿命。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全身性疾病，长期高血糖状态会对身体的多个器官和系统造成损害。常见的并发症包括心血管疾病、脑血管疾病、肾脏疾病、视网膜病变等。这些并发症不仅影响患者的身体健康，还会降低患者的生活质量。因此，及早诊断和治疗糖尿病，控制血糖水平，是预防并发症的重要措施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糖尿病人的健康饮食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根据患者的身高、体重、性别、年龄和活动水平等因素，计算每日所需热量，保持摄入与消耗平衡。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控制总热量摄入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确保摄入足够的蛋白质、脂肪、碳水化合物、维生素和矿物质，以满足身体的正常生理需求。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均衡营养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减少高糖和高盐食物的摄入，以降低血糖波动和高血压的风险。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控制糖分和盐分摄入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遵循定时定量的原则，避免暴饮暴食，保持稳定的血糖水平。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规律饮食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饮食原则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坚果和种子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适量食用坚果和种子，如核桃、杏仁、亚麻籽等，提供健康脂肪和蛋白质。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奶制品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选择低脂或脱脂奶制品，如低脂牛奶、酸奶等，避免摄入过多糖分和脂肪。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蔬菜和水果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多吃新鲜蔬菜和水果，提供丰富的维生素和矿物质，注意控制糖分较高的水果摄入量。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主食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选择低糖、高纤维的谷物类食物，如糙米、全麦面包等，控制摄入量。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蛋白质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适量摄入优质蛋白质，如鱼、瘦肉、豆类等，避免过量摄入动物性脂肪。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食物选择与份量控制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38242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23339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987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679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2679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全麦面包搭配低脂牛奶或豆浆，水果一份（如苹果、香蕉）。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81349" y="1382428"/>
            <a:ext cx="3553224" cy="1998628"/>
          </a:xfrm>
          <a:prstGeom prst="roundRect">
            <a:avLst/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65578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50211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491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上午加餐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491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无糖酸奶或水果一份（如橙子、猕猴桃）。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023589" y="1382428"/>
            <a:ext cx="3553224" cy="1998628"/>
          </a:xfrm>
          <a:prstGeom prst="roundRect">
            <a:avLst/>
          </a:prstGeom>
          <a:solidFill>
            <a:schemeClr val="accent2">
              <a:alpha val="1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720010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0244354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0715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午餐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0715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瘦肉蒸饺或蔬菜炒饭搭配清汤，蔬菜一份（如西兰花、胡萝卜）。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39110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223339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275987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679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下午加餐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679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坚果一份（如核桃、杏仁）。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281349" y="362855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965578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50211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4918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晚餐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91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鱼肉炖豆腐或蔬菜沙拉搭配橄榄油醋汁，水果一份（如草莓、蓝莓）。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023589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20010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244354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7158" y="3704529"/>
            <a:ext cx="32289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晚间加餐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0715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脱脂牛奶一杯。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饮食计划与食谱示例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糖尿病人的运动与锻炼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99" r="1669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运动能够促进新陈代谢，提高身体对胰岛素的敏感性，有助于控制血糖水平。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控制血糖水平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减轻体重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提高心肺功能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缓解压力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运动能够消耗热量，减少脂肪堆积，有助于减轻体重，降低糖尿病的发病风险。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运动能够增强心肺功能，提高身体的耐力和免疫力，有助于预防和延缓糖尿病并发症的发生。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运动能够释放压力，缓解焦虑和抑郁情绪，有助于改善心理健康，提高生活质量。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运动的重要性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631" r="2163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适合糖尿病人的运动方式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如快走、慢跑、游泳、骑车等，能够提高心肺功能，增强身体素质。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如举重、俯卧撑、仰卧起坐等，能够增强肌肉力量，提高身体代谢水平。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如瑜伽、太极等，能够增强关节柔韧性，预防运动损伤。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如单脚站立、平衡板等，能够提高身体平衡能力，预防跌倒等意外伤害。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有氧运动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力量训练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柔韧性训练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平衡训练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https://d.book118.com/658023007142006046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2024-09-28T00:14:32.749</cp:lastPrinted>
  <dcterms:created xsi:type="dcterms:W3CDTF">2024-09-27T16:14:32Z</dcterms:created>
  <dcterms:modified xsi:type="dcterms:W3CDTF">2024-09-27T16:14:34Z</dcterms:modified>
</cp:coreProperties>
</file>