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8D268-A37B-4773-8CC8-D19CBEC8A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6A680-EE9C-4BC4-A2D7-BA9B4780E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5D832-92B0-4C91-AFA3-7DE4C8B4A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CBE4E-AAED-496C-A947-7C3ED4D88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2E7842-C7BF-484F-A218-F09498ACE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CB4A66-97F2-48C9-9299-64BB92879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70A14-8FFA-43C8-BB80-7C4B08481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50F2B-A931-45DC-88B2-253322E2D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9757C-588B-4A43-8859-9FDF5436D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87290-1E30-4327-9BD6-6316CB8DA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D800F-14F8-47C8-8719-1BC2C25B6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2301705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614228" y="1773160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产妇紧急分娩处理护理要点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紧急分娩概述与识别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产妇紧急分娩处理流程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护理要点与操作规范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紧急分娩概述与识别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定义及发生原因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紧急分娩是指在医疗机构外或无法及时到达医疗机构的情况下，产妇突然出现的分娩情况。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可能由于产程进展迅速、交通不便、自然灾害等不可预测因素导致。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16" r="288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包括产妇年龄过小或过大、多次妊娠、妊娠合并症（如高血压、糖尿病等）、胎儿异常等。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高危因素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不规律宫缩、见红、破水、胎动减少或消失、产妇突然出现剧烈腹痛等。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预警信号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高危因素与预警信号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通过观察产妇症状、检查宫缩和胎儿情况等方法进行识别。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根据产程进展情况、胎儿状况及产妇生命体征等指标进行判断。若产妇出现规律宫缩，宫口逐渐开大，胎头下降，伴有见红或破水等临产表现，可判断为紧急分娩。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61" r="119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识别方法及判断标准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产妇紧急分娩处理流程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在产妇出现紧急分娩情况时，首先要立即拨打当地的急救电话，通知专业医护人员前来救援。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同时，通知产妇所在医疗机构的产科或急诊科，启动应急程序，做好接收产妇和新生儿的准备工作。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呼叫救援与启动应急程序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启动医院应急程序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立即拨打急救电话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保持产妇情绪稳定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观察产程进展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做好接生准备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在等待专业医护人员到来的过程中，要尽力保持产妇的情绪稳定，减轻其焦虑和恐惧。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密切观察产妇的产程进展，包括宫缩、宫口扩张和胎儿下降等情况。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若胎儿头部已露出或预计短时间内将分娩，应迅速做好接生准备，包括消毒接生区域、准备接生用品等。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现场初步处理措施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选择合适转运工具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保持产妇体位舒适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持续监测生命体征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与接收医疗机构保持联系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安全转运至医疗机构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根据产妇和胎儿的情况，选择合适的转运工具，如救护车、直升机等，确保转运过程安全迅速。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在转运过程中，要保持产妇的体位舒适，避免过度颠簸和震动，减轻其痛苦。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在转运过程中，持续监测产妇和胎儿的生命体征，包括呼吸、心率、血压等，及时发现并处理异常情况。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在转运过程中，与接收医疗机构保持密切联系，及时沟通产妇和胎儿的情况，确保接收工作顺利进行。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护理要点与操作规范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新生儿娩出后，立即用吸球或吸管清除口、鼻、咽部的黏液及羊水，保持呼吸道通畅。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给氧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当新生儿出现呼吸急促、发绀或呼吸暂停时，应及时给予氧气吸入，改善呼吸功能。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保持呼吸道通畅和给氧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监测生命体征变化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注意新生儿的呼吸频率、节律和深浅度，及时发现异常情况并采取相应措施。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持续监测新生儿的心率和血压，及时发现和处理可能的心血管问题。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定期测量体温，注意保暖和散热措施，防止体温过高或过低对新生儿造成不良影响。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观察呼吸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监测心率和血压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测量体温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https://d.book118.com/658023017054006023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2024-08-29T22:46:25.890</cp:lastPrinted>
  <dcterms:created xsi:type="dcterms:W3CDTF">2024-08-29T14:46:25Z</dcterms:created>
  <dcterms:modified xsi:type="dcterms:W3CDTF">2024-08-29T14:46:27Z</dcterms:modified>
</cp:coreProperties>
</file>