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8B738-F11B-4CB0-8B4F-DEC2438D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8546C-25E5-4B99-98E3-5A60BD7D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7082-8450-43C3-A3EB-ABA28B9A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2F400-77F6-4425-B71D-783A8855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AA94E-946E-4BEF-AFAA-F92E5234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10C4B-64DA-4814-82AC-496A05A7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E3D9B-2975-4786-964C-5D16C912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48B5A-82AD-45D2-B7C0-45F40778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C58E6-CF6C-4EB0-AC57-DF7A8DD8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93F4-4686-494A-9F65-2B4852FD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EA15-3C2C-440F-ABCC-7B76F097B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307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生命真奇妙心理健康教案反思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教案反思与改进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通过反思教案，提高教学质量，优化教学方法，提升学生的学习体验。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随着社会对心理健康的关注度不断提高，心理健康教育在中小学教育中的地位日益重要。本教案旨在帮助学生认识生命、珍惜生命，培养积极心态和应对压力的能力。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教案简介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主题：生命真奇妙心理健康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目标人群：中小学生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主要内容：通过游戏、故事、案例分析等形式，引导学生认识生命的意义和价值，培养积极心态和应对压力的能力。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教学方法：互动式、体验式、小组讨论等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使学生了解生命奇妙的相关知识，包括生命的起源、发展、和终结等。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培养学生独立思考和解决问题的能力，使其能够理解和应对生活中的挑战。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情感态度和价值观目标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引导学生珍视生命，树立积极的生活态度和价值观。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介绍地球生命的起源、生物的演化历程等。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生命的起源与演化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阐述生命的物质基础、细胞结构、新陈代谢等。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生命的特征与功能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探讨生命的意义、价值以及如何实现个人价值。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教师讲授生命奇妙的相关知识，帮助学生建立知识框架。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组织学生进行小组讨论，分享对生命的理解和感悟。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通过分析实际案例，引导学生深入思考生命的意义和价值。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课堂氛围的营造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次心理健康教案中，我特别注重课堂氛围的营造。我通过轻松的音乐、明亮的灯光和温馨的布置，努力营造一个舒适、放松的学习环境。这样的氛围有助于缓解学生的紧张情绪，使他们更容易参与到课程中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积极情绪的调动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我运用了一些技巧来调动学生的积极情绪，比如通过有趣的故事、生动的案例和互动游戏来吸引学生的注意力。这些方法有效地激发了学生的兴趣和好奇心，使他们在快乐中学习，增强了他们的学习效果。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课堂节奏的把握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意到课堂节奏的把握对于学生的学习体验至关重要。我合理安排了教学内容，使其有张有弛，并适时调整语速和音调，保持学生的专注力。同时，我还注意给予学生充分的思考和讨论时间，促进他们的思维活跃度和交流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https://d.book118.com/658023074132006042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2024-09-22T04:19:30.884</cp:lastPrinted>
  <dcterms:created xsi:type="dcterms:W3CDTF">2024-09-21T20:19:30Z</dcterms:created>
  <dcterms:modified xsi:type="dcterms:W3CDTF">2024-09-21T20:19:32Z</dcterms:modified>
</cp:coreProperties>
</file>