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6B571-9A01-4A63-BA6E-852ACC253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3C54C-874B-4272-B0CA-67ED8B0C3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A721B-38E9-444A-88FB-263E72040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B789E-7B2A-483D-B902-59B3B563D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3AA78-DB46-4173-A007-664651A8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3B9F6-C0DF-4ECD-902F-E99A9841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995B2-B11A-45EF-965B-394726AA0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301E4-6553-4620-A598-FA8477827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235B2-030E-45F5-A1A8-387AAACBC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F9E2F-AFE8-44F0-A53D-64C579C90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0DC45-099A-4967-BDA2-C3DA9C865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24002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互联网感知平台解决方案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互联网感知平台架构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平台优势与特点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随着互联网技术的不断发展和普及，人们对网络的需求和依赖程度不断加深，互联网已经成为现代社会不可或缺的一部分。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近年来，感知技术取得了长足进步，包括物联网、大数据、人工智能等技术在内的感知技术正在改变着人们的生活和工作方式。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感知技术兴起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在互联网和感知技术的背景下，互联网感知平台解决方案应运而生，它对于提高网络服务质量、增强网络安全、推动互联网产业发展等具有重要意义。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网络服务质量需求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随着网络应用的不断丰富，用户对网络服务质量的要求也越来越高，包括网络速度、稳定性、安全性等方面。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网络安全问题已经成为互联网发展的瓶颈之一，用户对网络安全的需求也日益迫切，需要更加有效的网络安全保障措施。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互联网产业发展需求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互联网产业已经成为全球经济发展的重要引擎之一，各国政府和企业都在积极推动互联网产业的发展，需要更加完善的互联网基础设施和服务支持。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互联网感知平台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互联网感知平台是一种基于感知技术的智能化网络平台，它能够实现对网络环境和用户行为的全面感知和智能化处理，提供更加优质的网络服务和用户体验。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4390" r="2439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互联网感知平台涉及的关键技术包括物联网技术、大数据技术、人工智能技术、网络安全技术等。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互联网感知平台可以应用于多个领域，如智能家居、智能交通、智能医疗、智能安防等，为人们的生活和工作提供更加便捷、高效、安全的服务。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互联网感知平台架构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将平台划分为数据采集层、数据处理层和数据应用层，实现模块化、解耦和可扩展性。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908" b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863" r="986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采用分布式、集群化部署，确保平台的高可用性和容错性。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通过数据加密、访问控制等安全机制，保障平台数据的安全性。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支持从各类网站、社交媒体、论坛等数据源实时或定时采集数据。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对采集到的数据进行清洗、去重、格式化等预处理操作，提高数据质量。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将处理后的数据存储到分布式数据库或数据仓库中，以便后续处理和分析。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数据特征提取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提取数据的特征，为后续的分类、聚类等任务提供输入。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将数据以图表、图像等形式进行可视化展示，方便用户直观了解数据分布和规律。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利用机器学习、深度学习等算法对数据进行挖掘和分析，发现数据中的潜在规律和趋势。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根据用户的历史行为和兴趣偏好，为用户推荐个性化的内容和服务。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监测和分析网络上的舆情动态，为企业和政府提供决策支持。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舆情分析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通过对网络数据的挖掘和分析，了解市场需求和竞争态势，为企业制定营销策略提供参考。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数据应用层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采用分布式文件系统，如HDFS，实现海量数据的可靠存储和高效访问。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390" r="243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运用MapReduce、Spark等分布式计算框架，处理和分析大规模数据集。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应用Kafka、Flink等数据流处理框架，实现实时数据分析和响应。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数据流处理技术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神经网络模型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构建深度神经网络模型，如CNN、RNN、LSTM等，用于特征提取和分类识别。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模型训练与优化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利用大规模数据集进行模型训练，采用梯度下降、反向传播等优化算法提高模型性能。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模型部署与推理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将训练好的模型部署到线上环境，实现自动化推理和预测。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对文本进行分词、词性标注等基本处理。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词法分析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研究句子中词语之间的结构关系，建立词语之间的依存关系。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句法分析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运用知识图谱、语义网络等技术，理解文本的深层含义和上下文关系。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语义理解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采用SSL/TLS等加密协议，确保数据传输过程中的安全性和完整性。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通过设置访问控制规则，防止未经授权的访问和数据泄露。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监控网络流量和用户行为，及时发现并应对潜在的安全威胁。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平台功能与应用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支持从各类数据源（如传感器、日志文件、社交媒体等）中实时或定期采集数据。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将不同格式的数据转换为统一的、易于处理的格式。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数据格式转换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对采集到的数据进行清洗，去除重复、无效和异常数据。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数据采集功能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https://d.book118.com/658024002070006032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2024-09-10T01:30:58.000</cp:lastPrinted>
  <dcterms:created xsi:type="dcterms:W3CDTF">2024-09-09T17:30:58Z</dcterms:created>
  <dcterms:modified xsi:type="dcterms:W3CDTF">2024-09-09T17:31:00Z</dcterms:modified>
</cp:coreProperties>
</file>