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F1C50-FD1F-4E6E-9E45-AF42CBBC6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7895F-725C-45B2-B9DE-BEB1DEE9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969EF-1324-4D80-9B9B-D7F4CF255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15B2D-C28A-4E1C-99FB-D2782178D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0356C-4435-4CFE-B51C-DDEE48FA0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E6B92-F515-4B70-88BC-18A8529B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282F9-3DE3-4235-A463-00FA3634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8E5BB-BB9E-44A6-B22D-9260F14C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4D81F-C9FA-4B5C-9B48-0246C91E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19C24-6453-484D-B793-44ADD6CE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7ECD-6608-44A7-888C-0326E433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4071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方案汇报的实用案例与工程应用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实用案例介绍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工程应用实例分析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方案汇报技巧与注意事项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方案汇报中的常见问题与解决方法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实用案例介绍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城市交通拥堵、交通事故频发，需通过智能交通系统优化交通流。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采用先进的交通信号控制系统、智能车辆识别技术、实时交通信息发布平台等，实现交通信号的智能控制、车辆违章的自动识别和实时交通信息的共享。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显著提高交通运行效率，减少交通拥堵和交通事故发生率，提升城市交通管理水平。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案例一：智能交通系统方案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06" b="96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案例二：绿色建筑节能改造方案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既有建筑能耗高、环境品质差，需进行节能改造以降低能耗、提高室内环境品质。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采用高效节能的空调系统、照明系统、建筑外围护结构等，结合可再生能源利用技术，实现既有建筑的节能改造。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显著降低建筑能耗和运行成本，提高室内环境舒适度和健康性，促进绿色建筑的发展。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城市污水处理厂排放标准不满足新的环保要求，需进行提标改造。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采用先进的污水处理工艺和设备，增加深度处理环节，提高污水处理效率和出水水质。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使污水处理厂出水水质达到新的环保标准要求，保护水环境和生态安全，促进城市可持续发展。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案例三：城市污水处理厂提标改造方案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工程应用实例分析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介绍该商业综合体的规模、地理位置及商业定位，阐述智能化系统应用的必要性和紧迫性。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详细描述智能化系统的架构设计、功能模块划分、设备选型及配置方案等。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智能化系统设计方案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介绍智能化系统的实施过程，包括项目管理、施工进度、质量控制等方面，并阐述实施后带来的商业效益和管理提升。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实施过程与效果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总结该实例中的经验教训，包括技术难点、管理问题、沟通协调等方面，为后续类似项目提供参考。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经验教训与总结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实例一：大型商业综合体智能化系统应用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实例二：工业园区循环经济模式构建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介绍工业园区的产业特点、环境现状及发展瓶颈，阐述循环经济模式构建的必要性和可行性。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循环经济模式设计方案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详细描述循环经济模式的构建思路、产业链整合方案、资源利用优化措施等。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实施过程与效果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介绍循环经济模式的实施过程，包括政策引导、企业参与、技术支持等方面，并阐述实施后带来的经济效益和环境改善。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经验教训与总结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总结该实例中的经验教训，包括政策制定、企业合作、技术创新等方面，为后续工业园区的发展提供参考。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介绍该城市轨道交通信号系统的现状、存在的问题以及升级改造的必要性和紧迫性。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实施过程与效果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介绍升级改造的实施过程，包括项目管理、施工进度、质量控制等方面，并阐述新系统带来的运营效益和安全提升。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升级改造方案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详细描述信号系统的升级改造方案，包括系统架构设计、设备选型及配置、接口协议等方面，并阐述新系统的优势和特点。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经验教训与总结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总结该实例中的经验教训，包括技术难点、管理问题、沟通协调等方面，为后续类似项目的升级改造提供参考。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实例三：城市轨道交通信号系统升级改造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https://d.book118.com/658024071007006037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2024-09-16T16:31:54.322</cp:lastPrinted>
  <dcterms:created xsi:type="dcterms:W3CDTF">2024-09-16T08:31:54Z</dcterms:created>
  <dcterms:modified xsi:type="dcterms:W3CDTF">2024-09-16T08:31:56Z</dcterms:modified>
</cp:coreProperties>
</file>