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98BA9-BA9C-4111-B085-E04D78C8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50F9F-2D37-4A31-93EE-2688155CA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DE506-58FA-42EB-AC5D-4B2EE25A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B72C6-C222-4F3E-8E8E-37ACDEDF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B06ED0-BDD3-4BAA-98B3-245DC67DF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56311-AE31-4E38-953A-82401FBE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C72D1-FC92-462A-8AE2-99A5171D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A3C34-5E42-41A3-8C4A-2A6F91A5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C52BF-6C84-4149-806D-5A64267D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442EB-C797-4861-B8C0-13300C76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A83FA-A562-4788-B395-2216A76A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703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医疗器械行业2024年宿舍管理临时居住安排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临时居住安排策略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配套设施与服务提升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信息化管理系统应用推广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随着医疗技术的不断进步和人们健康意识的提高，医疗器械行业正处于快速发展阶段，市场规模不断扩大。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行业监管加强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各国政府对医疗器械行业的监管力度不断加强，对企业的生产、销售、使用等各环节提出更高要求。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智能化、数字化趋势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医疗器械行业正朝着智能化、数字化方向发展，对从业人员的技能素质和管理水平提出更高要求。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良好的宿舍环境和管理能够提高员工的生活品质，增强员工的归属感和凝聚力。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员工生活品质保障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安全风险防控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宿舍是企业提供给员工的重要福利之一，其管理水平直接影响到企业形象和吸引力。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规范的宿舍管理能够及时发现和排除安全隐患，保障员工的人身和财产安全。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1" b="9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通过改善宿舍设施、提高清洁卫生标准等措施，提升宿舍环境品质，营造温馨、舒适的居住氛围。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提升宿舍环境品质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建立健全安全管理制度，加强安全宣传教育，提高员工的安全意识和自我保护能力。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引入先进的宿舍管理系统，实现宿舍管理的智能化、数字化，提高管理效率和员工满意度。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推进智能化管理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通过组织各类文化活动、团队建设等，促进员工之间的交流与互动，增强团队凝聚力。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促进员工交流与互动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2024年宿舍管理目标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临时居住安排策略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与专业的短期租赁公寓提供商合作，为员工提供舒适、安全且设施齐全的临时住所，包括家具、家电及基本生活设施。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短期租赁公寓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与周边酒店建立合作关系，为员工提供优惠价格和优质服务，确保员工在临时居住期间的生活便利。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合作酒店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根据员工的职位和级别，制定相应的住宿标准和费用政策，确保公平合理。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住宿标准与费用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短期租赁与合作酒店方案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宿舍资源优化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根据评估结果，对宿舍资源进行整合和优化，如将空置或利用率低的宿舍改造成临时住所，提高资源利用率。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现有宿舍资源评估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对现有宿舍资源进行详细评估，包括房间数量、设施状况、地理位置等，以便合理规划临时住宿安排。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制定宿舍管理规定，明确住宿要求、安全规定、卫生标准等，确保员工在临时居住期间的生活秩序和安全。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内部宿舍资源整合与优化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搭建员工自助式住宿平台，员工可在平台上自主选择合适的临时住所，实现快速、便捷的住宿安排。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自助式住宿平台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为员工提供详细的住宿指南和帮助文档，包括如何预订、入住流程、遇到问题时的联系方式等，确保员工能够顺利安排临时住宿。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住宿指南与帮助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鼓励员工在自助式住宿平台上进行互助和交流，分享住宿经验和信息，提高员工的参与度和满意度。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员工互助与交流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员工自助式临时住宿引导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配套设施与服务提升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对宿舍进行整体翻新，包括墙面、地面、天花板等装修，提供舒适、温馨的居住环境。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宿舍环境改善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更换老旧的床铺、桌椅、衣柜等家具，提供现代化的家电设备，如空调、热水器、洗衣机等。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家具家电更新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确保每个宿舍都配备稳定的网络连接，提供Wi-Fi覆盖，满足员工日常工作和娱乐需求。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网络通讯设施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基础设施完善及改造计划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提供多样化、营养均衡的餐饮服务，包括早餐、午餐、晚餐及夜宵，满足员工不同口味需求。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设立健身房、娱乐室等休闲场所，配备相关器材和设施，丰富员工的业余生活。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健身娱乐设施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提供洗衣、烘干、熨烫等一站式洗衣服务，方便员工解决洗衣问题。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洗衣烘干服务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生活服务配套升级举措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https://d.book118.com/658027035126006026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2024-09-04T08:04:56.156</cp:lastPrinted>
  <dcterms:created xsi:type="dcterms:W3CDTF">2024-09-04T00:04:56Z</dcterms:created>
  <dcterms:modified xsi:type="dcterms:W3CDTF">2024-09-04T00:04:58Z</dcterms:modified>
</cp:coreProperties>
</file>