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47533-59DC-4EDD-8C20-012A88354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BF9D8-8DCB-4CEC-8D89-D64746AED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CD366-E869-4E95-811E-EA8D88465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73FF7-2ED4-4FF3-BEA3-18275CE6C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A0B35A-A189-4098-8755-2FE7C44AF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FD40AE-9285-488E-B2C5-240978121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5533D9-20C3-47C0-8EAC-6507374E3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167C9-902F-4326-AF43-A2C74F4E2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050B5-145D-4B5F-B3BF-9B13E8073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28D68-96BA-467E-8453-2183BE0C0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05E9E-A5C0-472C-B0DC-133FAA8B6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300020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5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Dynamic iOS Style Business Template - English Presentation Template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Design Elements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Navigation and User Interface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 Management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Customization Options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Usage Guidelines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Design Elements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Navigation and User Interface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 Management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Customization Options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Usage Guidelines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Purpose of the Template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Provide a professional and modern template for iOS-style businesses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Streamline the process of creating engaging and informative presentations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Highlight key features and benefits of your business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Purpose of the Template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Provide a professional and modern template for iOS-style businesses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Streamline the process of creating engaging and informative presentations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Highlight key features and benefits of your business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https://d.book118.com/658030002010006031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2024-09-07T18:34:22.560</cp:lastPrinted>
  <dcterms:created xsi:type="dcterms:W3CDTF">2024-09-07T10:34:22Z</dcterms:created>
  <dcterms:modified xsi:type="dcterms:W3CDTF">2024-09-07T10:34:24Z</dcterms:modified>
</cp:coreProperties>
</file>