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2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94B24-C0DF-4715-8502-A11DA0F9C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830A9-1C4C-4E5A-A24F-DD8B26EA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2520F-B77F-4EE2-AED4-8523AD66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F22F1-F15A-4333-B7D4-F4C071526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0C0EAC-B23B-4319-84DF-E1A07C422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CD01A-9329-45CF-812A-6D881946C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47C29-DB05-43C2-8C76-34F228FD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4F8C0-6F76-4AC0-BFD5-507EB4EB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AC372-DA5E-4EC7-8968-C1767FD9B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C868E-8AEA-41EB-99C4-F7AD7D184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B5C03-693D-4EDC-8975-D4D59C77E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232" r:id="rId2"/>
    <p:sldLayoutId id="2147507233" r:id="rId3"/>
    <p:sldLayoutId id="2147507234" r:id="rId4"/>
    <p:sldLayoutId id="2147507235" r:id="rId5"/>
    <p:sldLayoutId id="2147507236" r:id="rId6"/>
    <p:sldLayoutId id="2147507237" r:id="rId7"/>
    <p:sldLayoutId id="2147507238" r:id="rId8"/>
    <p:sldLayoutId id="2147507239" r:id="rId9"/>
    <p:sldLayoutId id="2147507240" r:id="rId10"/>
    <p:sldLayoutId id="21475072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31" Type="http://schemas.openxmlformats.org/officeDocument/2006/relationships/tags" Target="../tags/tag252.xml" /><Relationship Id="rId32" Type="http://schemas.openxmlformats.org/officeDocument/2006/relationships/tags" Target="../tags/tag253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33032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益智区计划书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项目背景与目标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项目内容与规划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项目实施与推进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项目效果评估与反馈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项目风险管理与应对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益智区项目的历史和发展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益智区项目的提出背景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益智区项目的现状和问题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益智区项目的意义和价值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项目目标与愿景</a:t>
            </a:r>
            <a:endParaRPr lang="zh-CN" altLang="en-US"/>
          </a:p>
        </p:txBody>
      </p:sp>
      <p:sp>
        <p:nvSpPr>
          <p:cNvPr id="10491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提高幼儿智力水平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打造具有特色的益智区，为幼儿提供更好的学习和娱乐环境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促进幼儿全面发展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培养幼儿创新思维和解决问题的能力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项目内容与规划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益智区建设规划</a:t>
            </a:r>
            <a:endParaRPr lang="zh-CN" altLang="en-US"/>
          </a:p>
        </p:txBody>
      </p:sp>
      <p:sp>
        <p:nvSpPr>
          <p:cNvPr id="10492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建设目标：提高幼儿智力水平，培养创新思维和解决问题的能力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建设内容：益智玩具、益智游戏、益智课程等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建设步骤：制定计划、采购设备、培训人员、实施计划等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评估与反馈：对益智区建设效果进行评估，及时调整和改进计划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益智区活动安排</a:t>
            </a:r>
            <a:endParaRPr lang="zh-CN" altLang="en-US"/>
          </a:p>
        </p:txBody>
      </p:sp>
      <p:sp>
        <p:nvSpPr>
          <p:cNvPr id="10493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活动目标：培养幼儿思维能力、动手能力和团队合作精神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活动时间：每周五下午3:00-4:30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活动场地：幼儿园益智区活动室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活动内容：数学游戏、科学实验、拼图游戏、智力挑战等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益智区资源整合</a:t>
            </a:r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现有资源：列出益智区现有的资源，如图书、玩具、教具等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目标资源：列出益智区希望达到的目标资源，如增加的图书、玩具、教具等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资源整合计划：详细描述如何整合现有资源和目标资源，如采购、捐赠、借阅等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资源管理计划：描述如何管理和维护益智区的资源，如分类、存储、清洁等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6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项目实施与推进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项目实施步骤</a:t>
            </a:r>
            <a:endParaRPr lang="zh-CN" altLang="en-US"/>
          </a:p>
        </p:txBody>
      </p:sp>
      <p:sp>
        <p:nvSpPr>
          <p:cNvPr id="104954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制定详细计划：明确目标、时间表和人员分工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采购益智区所需材料：确保质量、安全和环保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搭建益智区：按照设计图纸进行搭建，确保安全牢固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益智区活动开展：根据计划开展各类益智活动，提高幼儿智力水平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定期维护与更新：对益智区进行定期维护，更新材料和设备，保持新鲜感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评估与改进：对益智区活动效果进行评估，发现问题及时改进，提高效果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项目推进时间表</a:t>
            </a:r>
            <a:endParaRPr lang="zh-CN" altLang="en-US"/>
          </a:p>
        </p:txBody>
      </p:sp>
      <p:sp>
        <p:nvSpPr>
          <p:cNvPr id="10496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前期准备：确定项目目标、计划和预算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正式运营：正式开放益智区，持续跟进运营情况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试运营：进行一段时间的试运营，收集反馈并调整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资源筹备：采购益智区所需材料和设备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人员培训：对工作人员进行益智区相关知识和技能培训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场地布置：设计益智区布局，营造舒适氛围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https://d.book118.com/658033032026006030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益智区计划书</vt:lpstr>
      <vt:lpstr>目录</vt:lpstr>
      <vt:lpstr>添加章节标题</vt:lpstr>
      <vt:lpstr>项目背景与目标</vt:lpstr>
      <vt:lpstr>项目背景介绍</vt:lpstr>
      <vt:lpstr>项目目标与愿景</vt:lpstr>
      <vt:lpstr>项目内容与规划</vt:lpstr>
      <vt:lpstr>益智区建设规划</vt:lpstr>
      <vt:lpstr>益智区活动安排</vt:lpstr>
      <vt:lpstr>益智区资源整合</vt:lpstr>
      <vt:lpstr>项目实施与推进</vt:lpstr>
      <vt:lpstr>项目实施步骤</vt:lpstr>
      <vt:lpstr>项目推进时间表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2024-09-06T10:43:43.137</cp:lastPrinted>
  <dcterms:created xsi:type="dcterms:W3CDTF">2024-09-06T02:43:43Z</dcterms:created>
  <dcterms:modified xsi:type="dcterms:W3CDTF">2024-09-06T02:43:45Z</dcterms:modified>
</cp:coreProperties>
</file>