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BC74B9-0BD3-4D38-8D5E-F591AABAE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2A0D83-0F68-4C6E-BBE4-DCBD10F9A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517B39-2173-45EA-A98E-1DA0A2AAC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FE16D3-E8A2-47DD-AE52-BCAB944EBE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DFE52C-A4E3-4FC4-99DF-2BC88C7C49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AFC8C0-963D-43F2-8FB2-4151FC7965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FFDEEE-50AD-44C9-91CA-83F0213AD2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48C270-0CC9-406F-85FD-73583186D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D27420-EEBD-4F9D-A231-7156796AD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1566C-B85B-437A-A100-27D991606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E877B-2D78-4815-B3AF-9876AFBA3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340371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祛斑皮肤护理课件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了解斑点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祛斑方法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日常皮肤护理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预防斑点形成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个案分享与讨论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了解斑点</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1" b="11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斑点是皮肤表面出现的色斑，通常呈现为棕色、黑色或红色的斑点或斑块。</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斑点是由于黑色素细胞过度活跃或黑色素过多沉积在皮肤表面形成的。根据形成原因和特点，斑点可以分为雀斑、黄褐斑、晒斑等不同类型。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斑点的定义和类型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斑点形成的原因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斑点形成的原因多种多样，包括遗传因素、紫外线照射、内分泌失调、不良生活习惯等。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遗传因素是导致雀斑等先天性斑点的主要原因；紫外线照射可引起晒斑；内分泌失调、怀孕、口服避孕药等可诱发黄褐斑；不良生活习惯如长期熬夜、精神压力大等也可能促使斑点形成。</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斑点不仅影响皮肤美观，还可能预示着某些健康问题，如肝病、妇科疾病等。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斑点的出现会影响皮肤的光泽度和整体美感，特别是对于女性而言，面部色斑会给人带来较大的心理压力。此外，某些类型的斑点，如肝斑和妇科疾病引起的斑点，可能是身体内部问题的外在表现，需要引起关注并及时就医检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斑点对皮肤的影响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祛斑方法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外用药物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涂抹具有美白淡斑功效的药物，如氢醌霜、维A酸等。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中药治疗</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根据中医理论，采用具有美白淡斑功效的中药进行内调外养。</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口服药物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通过内服药物来抑制黑色素生成、淡化色斑。常见的有维生素C、维生素E、氨甲环酸等。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激光治疗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激光祛斑</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利用激光能量击碎黑色素细胞，促进新陈代谢排出体外，从而达到祛斑效果。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光子嫩肤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通过强脉冲光作用于皮肤，促进胶原蛋白再生，改善皮肤质地，淡化色斑。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果酸换肤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通过涂抹果酸成分，使皮肤表面的老化角质层剥离，促进新陈代谢，淡化色斑。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化学剥离剂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使用具有腐蚀性的化学剥离剂，使皮肤表面的色斑剥离，达到祛斑效果。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406" r="17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化学剥离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利用微针刺激皮肤，促进血液循环和淋巴循环，加速新陈代谢，达到祛斑效果。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射频紧肤</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通过射频能量作用于皮肤，使皮肤紧致有弹性，改善肤色不均和色斑问题。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微针疗法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日常皮肤护理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清洁是皮肤护理的基础，能够去除皮肤表面的污垢、油脂和死皮细胞，促进皮肤的呼吸和新陈代谢。</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选择温和的洁面产品，避免使用含有酒精和香料的产品，以免刺激皮肤。</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注意清洁的力度和时间，不要过度清洁以免破坏皮肤的天然屏障。</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6675" b="16675"/>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62" r="1936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https://d.book118.com/658034037124006030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2024-09-07T10:50:28.714</cp:lastPrinted>
  <dcterms:created xsi:type="dcterms:W3CDTF">2024-09-07T02:50:28Z</dcterms:created>
  <dcterms:modified xsi:type="dcterms:W3CDTF">2024-09-07T02:50:30Z</dcterms:modified>
</cp:coreProperties>
</file>