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3D831-1D35-4AFA-AB5C-C6F87A94F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12014-4CED-4739-AAC6-487302936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AF2B14-63A4-4EEF-9BBA-A11D3106B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C4AAD-7C24-4E88-80B0-3D6B28C69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865C65-E3CA-4147-A7FF-9CB7D15A22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104C56B-FFC1-4B0E-A384-9E6ACBB54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06CE76-A653-49E7-99C4-947DEB845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A31A55-77EC-4085-9316-506FACEA3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440579-E50F-4296-AE9A-EE4C970DA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26C333-4066-4B4D-B8DA-4439EFCBC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06B0E-0FE2-478F-BFF2-564ABD0BD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34076052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大学文化建设体会课件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大学文化建设的内涵与特点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大学文化建设的实践与探索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大学文化建设中的问题与挑战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大学文化建设的未来展望与建议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探讨大学文化的内涵、特点及其在高等教育中的重要性。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大学文化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分享个人在参与大学文化建设过程中的感悟、收获与思考。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建设体会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430" r="114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通过本次课件，与大家共同探讨大学文化建设的意义，分享建设经验，促进校园文化的繁荣与发展。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提升师生对大学文化的认识与理解，增强校园文化自信，为学校发展提供精神动力和文化支撑。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大学文化建设的内涵与特点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大学文化的定义与内涵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大学文化定义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大学文化是大学在长期发展过程中形成的独特价值观、精神传统、校风学风等精神财富的总和。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大学文化内涵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包括精神文化、制度文化、行为文化和环境文化等多个方面，是大学综合实力的重要组成部分。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通过营造良好的文化氛围，提高师生文化素质，增强大学综合竞争力，实现可持续发展。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具有时代性、民族性、开放性、创新性等特点，需要与时俱进，不断丰富和发展。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建设目标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大学文化建设的目标与特点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促进师生全面发展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优秀的大学文化能够激发师生积极向上的精神状态，提高综合素质，促进全面发展。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增强大学综合竞争力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独特的大学文化是大学综合竞争力的重要组成部分，能够提高大学的知名度和影响力。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大学作为社会文化的传承和创新者，其文化建设对于推动社会进步和发展具有重要意义。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大学文化建设的重要性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大学文化建设的实践与探索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https://d.book118.com/658034076052006023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2024-08-29T21:59:57.177</cp:lastPrinted>
  <dcterms:created xsi:type="dcterms:W3CDTF">2024-08-29T13:59:57Z</dcterms:created>
  <dcterms:modified xsi:type="dcterms:W3CDTF">2024-08-29T13:59:59Z</dcterms:modified>
</cp:coreProperties>
</file>