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85893-1F1A-42B3-A480-A15240BE9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ACD45-26A8-47C0-ADD7-30164E7D4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1FB63C-7C26-49E2-9C52-7D923CE99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50389C-7878-4C80-A924-BDC73A564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6FDC25-7B69-4EFE-861F-09E8098D3C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4A962E-5D36-4422-8713-49459DB29A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FA9F51-DFD5-4DA5-A3F2-2A253F34A5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A7B61A-274D-4F1E-A0EF-4ED7895C1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0D2EDB-F918-45C3-BAEA-9522C8022A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A7940F-D2A1-45F1-8DAF-2A67AD5F0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DA2DC4-44AD-4AFF-91D1-EBC8773D0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35013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人工智能在医疗诊断与治疗中的创新应用与突破</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人工智能在医疗诊断中的应用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人工智能在医疗治疗中的应用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人工智能在医疗诊断与治疗中的突破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人工智能在医疗领域面临的挑战与问题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随着人口老龄化和疾病负担的增加，医疗领域面临着资源紧张、诊断不准确、治疗不及时等挑战。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医疗领域面临的挑战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近年来，人工智能技术在深度学习、自然语言处理、计算机视觉等方面取得了重大突破，为医疗领域提供了新的解决方案。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人工智能技术的快速发展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人工智能技术可以提高医疗服务的效率和质量，降低医疗成本，改善患者体验，具有广阔的应用前景。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人工智能在医疗领域的应用前景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医疗管理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人工智能可以帮助医院和医疗机构实现智能化管理，包括病历管理、药品管理、医疗资源调度等，提高医疗服务的效率和质量。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辅助诊断</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人工智能可以通过分析医学影像、病历数据等信息，辅助医生进行疾病诊断和治疗方案制定，提高诊断的准确性和效率。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机器人手术</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利用人工智能技术，机器人可以自主完成一些复杂的手术操作，减少医生的工作负担，提高手术的精度和效率。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个性化治疗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通过分析患者的基因组、生活习惯等信息，人工智能可以为患者提供个性化的治疗方案，提高治疗效果和患者生活质量。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人工智能在医疗领域的发展现状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人工智能在医疗诊断中的应用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970" r="697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基于深度学习的图像识别技术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图像识别与处理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利用深度学习技术，人工智能可以对医学影像（如X光、CT、MRI等）进行自动识别和分析，辅助医生进行快速、准确的诊断。</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病灶检测与定位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通过训练深度学习模型，人工智能能够自动检测并定位医学影像中的异常病灶，提高诊断的敏感性和特异性。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三维重建与可视化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结合深度学习技术，人工智能可以对医学影像进行三维重建和可视化处理，为医生提供更加直观、全面的诊断信息。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医疗问答系统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基于自然语言处理技术，人工智能可以构建医疗问答系统，为患者提供准确的医疗咨询和解答服务。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病历文本分析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利用自然语言处理技术，人工智能可以自动分析和提取病历文本中的关键信息，如症状、病史、家族史等，为医生提供全面的诊断依据。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医疗文献挖掘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通过自然语言处理技术，人工智能可以对海量的医疗文献进行自动挖掘和分析，提取有价值的信息和知识，为医学研究和临床实践提供支持。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3560" r="2356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自然语言处理技术在医疗文本分析中的应用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利用大数据分析技术，人工智能可以对患者的历史数据进行分析和挖掘，发现潜在的疾病风险和治疗方案。</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患者数据分析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通过大数据分析技术，人工智能可以协助药物研发人员进行新药研发和已有药物的优化工作，提高药物研发的效率和质量。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药物研发与优化</a:t>
            </a:r>
          </a:p>
        </p:txBody>
      </p:sp>
      <p:pic>
        <p:nvPicPr>
          <p:cNvPr id="10" name="Picture 10"/>
          <p:cNvPicPr>
            <a:picLocks noChangeAspect="1"/>
          </p:cNvPicPr>
          <p:nvPr/>
        </p:nvPicPr>
        <p:blipFill>
          <a:blip r:embed="rId3"/>
          <a:srcRect l="13623" r="1362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结合大数据分析技术，人工智能可以为医生和医疗机构提供决策支持服务，如疾病预测、治疗方案推荐等。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医疗决策支持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医疗大数据分析与挖掘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人工智能在医疗治疗中的应用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精准医疗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结合患者的个体差异，通过人工智能技术实现精准诊断和治疗，提高治疗效果和患者生活质量。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临床试验优化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利用人工智能技术对临床试验数据进行分析和预测，加速新药研发和上市进程。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数据分析与挖掘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利用人工智能技术，对患者的历史数据、基因信息、生活习惯等进行分析和挖掘，为医生提供个性化的治疗方案建议。</a:t>
            </a:r>
          </a:p>
        </p:txBody>
      </p:sp>
      <p:pic>
        <p:nvPicPr>
          <p:cNvPr id="10" name="Picture 10"/>
          <p:cNvPicPr>
            <a:picLocks noChangeAspect="1"/>
          </p:cNvPicPr>
          <p:nvPr/>
        </p:nvPicPr>
        <p:blipFill>
          <a:blip r:embed="rId2"/>
          <a:srcRect l="1367" r="13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个性化治疗方案推荐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005" r="500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术后康复辅助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通过机器人辅助患者进行术后康复训练，减轻医护人员工作负担，提高患者康复效果。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手术机器人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通过高精度、高稳定性的手术机器人，实现远程手术、微创手术等复杂手术操作，提高手术成功率和患者安全性。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医学影像导航</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利用人工智能技术对医学影像进行分析和处理，为医生提供精准的手术导航和定位，提高手术精度和效率。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机器人辅助手术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利用人工智能技术对新药进行筛选和设计，缩短药物研发周期，降低研发成本。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药物筛选与设计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药物作用机制预测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42" r="2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药物副作用预测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833" r="23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通过人工智能技术预测药物的作用机制和靶点，为新药研发提供科学依据。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利用人工智能技术对药物副作用进行预测和评估，提高药物的安全性和有效性。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智能药物研发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https://d.book118.com/658035013015006032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2024-09-09T08:54:16.303</cp:lastPrinted>
  <dcterms:created xsi:type="dcterms:W3CDTF">2024-09-09T00:54:16Z</dcterms:created>
  <dcterms:modified xsi:type="dcterms:W3CDTF">2024-09-09T00:54:18Z</dcterms:modified>
</cp:coreProperties>
</file>