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1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402D8-50A2-4E94-9EB6-0EF20583A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6F2DC-53BB-4F7E-A750-7DC238164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8EFB1-F32C-4213-83D4-4AC6E9B7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04B94-AE55-4A75-9C6C-3648B898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29B64-B389-45BD-A1FE-75A993501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AEC1D-4C34-49D5-ACD4-70696FF09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48849-00F7-4A24-8456-508B4D7E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8FD41-6223-48A1-9A57-A74FBBB0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7B6C8-0B85-4D60-BF7F-DA5B6DE58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B70AB-8DA7-4A90-AE87-3297D9EA7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A6F51-E803-4E70-9E2D-8D60B017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00" r:id="rId2"/>
    <p:sldLayoutId id="2147484601" r:id="rId3"/>
    <p:sldLayoutId id="2147484602" r:id="rId4"/>
    <p:sldLayoutId id="2147484603" r:id="rId5"/>
    <p:sldLayoutId id="2147484604" r:id="rId6"/>
    <p:sldLayoutId id="2147484605" r:id="rId7"/>
    <p:sldLayoutId id="2147484606" r:id="rId8"/>
    <p:sldLayoutId id="2147484607" r:id="rId9"/>
    <p:sldLayoutId id="2147484608" r:id="rId10"/>
    <p:sldLayoutId id="214748460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36003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中药材种子种苗——箭叶淫羊藿种子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箭叶淫羊藿种子的基本情况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箭叶淫羊藿种子的采集与保存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箭叶淫羊藿种子的鉴定与鉴别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箭叶淫羊藿种子的栽培技术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箭叶淫羊藿种子的应用价值与前景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箭叶淫羊藿种子的基本情况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箭叶淫羊藿种子的定义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箭叶淫羊藿种子是中药材箭叶淫羊藿的繁殖材料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箭叶淫羊藿种子具有生长快、适应性强等特点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箭叶淫羊藿种子是中药材生产的重要原料之一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箭叶淫羊藿种子的质量标准包括纯度、发芽率、水分等指标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箭叶淫羊藿种子的分类</a:t>
            </a:r>
            <a:endParaRPr lang="zh-CN" altLang="en-US"/>
          </a:p>
        </p:txBody>
      </p:sp>
      <p:sp>
        <p:nvSpPr>
          <p:cNvPr id="1049118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箭叶淫羊藿种子按药用价值分类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8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箭叶淫羊藿种子按生长环境分类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箭叶淫羊藿种子按形态分类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0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箭叶淫羊藿种子按来源分类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箭叶淫羊藿种子的分布与生长环境</a:t>
            </a:r>
            <a:endParaRPr lang="zh-CN" altLang="en-US"/>
          </a:p>
        </p:txBody>
      </p:sp>
      <p:sp>
        <p:nvSpPr>
          <p:cNvPr id="104918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分布范围：箭叶淫羊藿主要分布于中国、日本等地的亚热带和温带地区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生长环境：喜生于海拔800-2200米的山谷、溪边、林下等处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气候条件：箭叶淫羊藿适宜生长在温暖湿润的气候环境中，耐寒性较强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土壤要求：箭叶淫羊藿适宜生长在土层深厚、肥沃、排水良好的土壤中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箭叶淫羊藿种子的采集与保存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箭叶淫羊藿种子的采集时间与方法</a:t>
            </a:r>
            <a:endParaRPr lang="zh-CN" altLang="en-US"/>
          </a:p>
        </p:txBody>
      </p:sp>
      <p:sp>
        <p:nvSpPr>
          <p:cNvPr id="1049322" name="矩形: 圆角 4"/>
          <p:cNvSpPr/>
          <p:nvPr>
            <p:custDataLst>
              <p:tags r:id="rId2"/>
            </p:custDataLst>
          </p:nvPr>
        </p:nvSpPr>
        <p:spPr>
          <a:xfrm>
            <a:off x="551935" y="3264449"/>
            <a:ext cx="3448333" cy="101245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3"/>
            </p:custDataLst>
          </p:nvPr>
        </p:nvSpPr>
        <p:spPr>
          <a:xfrm>
            <a:off x="689676" y="3400902"/>
            <a:ext cx="3171899" cy="6803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/>
                </a:solidFill>
                <a:latin typeface="+mn-ea"/>
              </a:rPr>
              <a:t>采集时间：箭叶淫羊藿种子一般在秋季成熟，具体时间因地区和气候条件而异，建议咨询当地药农或专业人士了解具体时间。</a:t>
            </a:r>
            <a:endParaRPr lang="zh-CN" altLang="en-US" sz="10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26" name="矩形: 圆角 4"/>
          <p:cNvSpPr/>
          <p:nvPr>
            <p:custDataLst>
              <p:tags r:id="rId4"/>
            </p:custDataLst>
          </p:nvPr>
        </p:nvSpPr>
        <p:spPr>
          <a:xfrm>
            <a:off x="8192685" y="3265092"/>
            <a:ext cx="3448333" cy="101245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5"/>
            </p:custDataLst>
          </p:nvPr>
        </p:nvSpPr>
        <p:spPr>
          <a:xfrm>
            <a:off x="8330425" y="3401546"/>
            <a:ext cx="3171899" cy="6803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/>
                </a:solidFill>
                <a:latin typeface="+mn-ea"/>
              </a:rPr>
              <a:t>注意事项：采集种子时应注意保护母株，避免过度采摘影响其生长和繁殖。同时，晾干后的种子应存放在阴凉、干燥、通风的地方，避免受潮和发霉。</a:t>
            </a:r>
            <a:endParaRPr lang="zh-CN" altLang="en-US" sz="10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30" name="矩形: 圆角 4"/>
          <p:cNvSpPr/>
          <p:nvPr>
            <p:custDataLst>
              <p:tags r:id="rId6"/>
            </p:custDataLst>
          </p:nvPr>
        </p:nvSpPr>
        <p:spPr>
          <a:xfrm>
            <a:off x="4390654" y="3265736"/>
            <a:ext cx="3448333" cy="101245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7"/>
            </p:custDataLst>
          </p:nvPr>
        </p:nvSpPr>
        <p:spPr>
          <a:xfrm>
            <a:off x="4528395" y="3402189"/>
            <a:ext cx="3171899" cy="6803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采集方法：在种子成熟时，选择健康、无病虫害的箭叶淫羊藿植株，用剪刀或手轻轻将种子从果皮中取出，放在干燥、通风的地方晾干。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箭叶淫羊藿种子的保存方法与注意事项</a:t>
            </a:r>
            <a:endParaRPr lang="zh-CN" altLang="en-US"/>
          </a:p>
        </p:txBody>
      </p:sp>
      <p:sp>
        <p:nvSpPr>
          <p:cNvPr id="104937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适宜温度：保持适宜的温度，避免过高或过低的温度影响种子的发芽率。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储存期限：种子的储存期限一般为1-2年，建议在使用前进行发芽试验，以确保种子的活力。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保存方法：将采集的种子晾干后，放入密封袋中，存放在阴凉干燥处。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注意事项：避免阳光直射和潮湿，定期检查种子是否发霉或变质。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箭叶淫羊藿种子的鉴定与鉴别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箭叶淫羊藿种子的形态特征与鉴定方法</a:t>
            </a:r>
            <a:endParaRPr lang="zh-CN" altLang="en-US"/>
          </a:p>
        </p:txBody>
      </p:sp>
      <p:sp>
        <p:nvSpPr>
          <p:cNvPr id="1049510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种子形态：箭叶淫羊藿种子呈长椭圆形，表面有棱纹，一端具种脐。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种子鉴别：通过观察种子的形态、颜色、大小、种脐位置等特征进行鉴别。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鉴定方法：采用种子形态观察、显微鉴定等方法进行鉴定。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注意事项：在进行种子鉴定时，需注意区分不同品种的箭叶淫羊藿种子，以免出现误判。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箭叶淫羊藿种子的鉴别技巧与注意事项</a:t>
            </a:r>
            <a:endParaRPr lang="zh-CN" altLang="en-US"/>
          </a:p>
        </p:txBody>
      </p:sp>
      <p:sp>
        <p:nvSpPr>
          <p:cNvPr id="1049556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8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TextBox 2"/>
          <p:cNvSpPr txBox="1"/>
          <p:nvPr>
            <p:custDataLst>
              <p:tags r:id="rId4"/>
            </p:custDataLst>
          </p:nvPr>
        </p:nvSpPr>
        <p:spPr>
          <a:xfrm>
            <a:off x="101334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观察种子外观：箭叶淫羊藿种子呈长椭圆形，表面光滑，呈深褐色或黑色。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62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4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观察种子的纹理：箭叶淫羊藿种子表面有明显的纹理，可以借助放大镜进行观察。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68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0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闻气味：真正的箭叶淫羊藿种子具有特殊的气味，可以闻一下是否有这种气味。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74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尝味道：真正的箭叶淫羊藿种子味道微苦，而假的则可能没有这种味道。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80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矩形 38"/>
          <p:cNvSpPr/>
          <p:nvPr>
            <p:custDataLst>
              <p:tags r:id="rId15"/>
            </p:custDataLst>
          </p:nvPr>
        </p:nvSpPr>
        <p:spPr>
          <a:xfrm>
            <a:off x="6652795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注意种子的保存：箭叶淫羊藿种子需要放在阴凉干燥的地方保存，避免阳光直射和潮湿。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https://d.book118.com/658036003142006022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1_1"/>
  <p:tag name="KSO_WM_UNIT_INDEX" val="1_1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3_1"/>
  <p:tag name="KSO_WM_UNIT_INDEX" val="1_3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2_1"/>
  <p:tag name="KSO_WM_UNIT_INDEX" val="1_2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Wingdings</vt:lpstr>
      <vt:lpstr>Office Theme</vt:lpstr>
      <vt:lpstr>中药材种子种苗——箭叶淫羊藿种子</vt:lpstr>
      <vt:lpstr>目录</vt:lpstr>
      <vt:lpstr>添加章节标题</vt:lpstr>
      <vt:lpstr>箭叶淫羊藿种子的基本情况</vt:lpstr>
      <vt:lpstr>箭叶淫羊藿种子的定义</vt:lpstr>
      <vt:lpstr>箭叶淫羊藿种子的分类</vt:lpstr>
      <vt:lpstr>箭叶淫羊藿种子的分布与生长环境</vt:lpstr>
      <vt:lpstr>箭叶淫羊藿种子的采集与保存</vt:lpstr>
      <vt:lpstr>箭叶淫羊藿种子的采集时间与方法</vt:lpstr>
      <vt:lpstr>箭叶淫羊藿种子的保存方法与注意事项</vt:lpstr>
      <vt:lpstr>箭叶淫羊藿种子的鉴定与鉴别</vt:lpstr>
      <vt:lpstr>箭叶淫羊藿种子的形态特征与鉴定方法</vt:lpstr>
      <vt:lpstr>箭叶淫羊藿种子的鉴别技巧与注意事项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2024-08-29T07:06:15.727</cp:lastPrinted>
  <dcterms:created xsi:type="dcterms:W3CDTF">2024-08-28T23:06:15Z</dcterms:created>
  <dcterms:modified xsi:type="dcterms:W3CDTF">2024-08-28T23:06:17Z</dcterms:modified>
</cp:coreProperties>
</file>