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DC647-9A15-4343-B002-5712EA143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6FBE2-39F2-463D-8C78-FDD82C38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B40A4-CD6F-4DAD-88EB-FA9506EAB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81529-B6DE-457A-ADFA-C744BDF59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0F917C-89E1-48BD-BC69-028EB18FD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BDBDB-1EEA-4B55-A8A1-07E909F52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38919-396B-42B6-88FA-AADE5A25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FE675-9162-4C8F-A941-CAC0CBDD7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5E7D5-EE22-45D1-A085-6C5F685CB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B8968-24C2-4148-A404-17D32334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38CB4-81B2-437A-8F46-CFA09F0A9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4001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药品研发与创新能力提升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生产经营与质量管理优化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市场营销策略调整及效果评估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合作交流与拓展国际市场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人力资源培训与激励机制改革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医药行业竞争激烈，企业数量众多，市场集中度逐渐提高，龙头企业优势明显。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医药行业规模庞大，近年来保持稳定增长，受益于人口老龄化、健康意识提高等因素。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医药产业链包括研发、生产、流通、消费等环节，其中研发环节具有高风险、高投入、长周期等特点。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医保政策对医药行业影响深远，包括医保目录调整、医保支付方式改革等，将直接影响药品的市场需求和价格。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药品监管政策日趋严格，对药品研发、生产、流通等环节提出更高要求，有利于提升行业整体水平。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917" r="9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国家鼓励医药创新，出台一系列支持政策，如加快创新药审评审批、给予税收优惠等，促进医药企业加大研发投入。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医药创新政策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创新药研发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创新药研发将成为医药企业的核心竞争力，企业需要加强自主研发能力，同时寻求与科研机构、高校等合作。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数字化与智能化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数字化与智能化技术将在医药行业得到广泛应用，如智能制药、数字化营销等，提高行业效率和创新能力。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随着基因测序等技术的发展，个性化医疗将成为未来医药行业的重要趋势，为患者提供精准的治疗方案。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药品研发与创新能力提升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创新药物占比提高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在新药研发中，创新药物的占比逐年提高，显示出医药行业创新能力的提升。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临床试验进展顺利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多款新药已进入临床试验阶段，其中部分药物在临床试验中表现出良好的疗效和安全性。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新药研发数量与质量提升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本年度，医药行业在新药研发方面取得了显著成果，不仅新药研发数量大幅增加，而且药品质量也得到了有效提升。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新药研发成果回顾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针对新靶点的药物研究取得重要突破，为创新药物的发现提供了有力支持。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靶点研究与新药发现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通过药物结构优化和成药性研究，提高了创新药物的开发效率和成功率。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药物结构优化与成药性研究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医药行业加强了创新技术平台建设，如人工智能辅助药物设计、基因编辑技术等，为创新药物的研发提供了有力保障。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创新技术平台建设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创新药物研究进展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临床试验数量增加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随着新药研发数量的增加，进入临床试验的药物数量也相应增多。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注册审批流程优化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药品注册审批流程得到进一步优化，提高了审批效率，缩短了新药上市时间。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国际多中心临床试验合作加强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医药行业加强了与国际多中心临床试验的合作，推动了新药的国际化进程。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临床试验及注册审批情况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生产经营与质量管理优化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通过引入先进的生产管理系统，实现了对生产流程的全面实时监控，确保每一步操作都符合标准操作规程。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实时监控生产流程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定期对生产线进行评估，识别瓶颈环节，提出改进措施，如优化设备布局、提升员工技能等，以提高生产效率。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建立完善的安全管理制度，加强员工安全培训，确保生产过程中的安全事故零发生。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强化生产安全管理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生产过程监控及改进举措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完善质量管理体系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通过引入国际先进的质量管理理念和方法，如六西格玛管理、全面质量管理等，建立完善的质量管理体系。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提升产品质量水平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通过严格的质量控制和质量检验，确保产品质量的稳定性和一致性，提高了产品的市场竞争力。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获得相关质量认证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积极申请并通过了GMP认证、ISO9001质量管理体系认证等，进一步提升了公司的质量管理水平。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通过引入先进的库存管理系统，实现库存的实时监控和预警，避免库存积压和浪费。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强化物流配送管理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建立完善的物流配送网络，优化配送路线和方式，提高物流配送效率，确保产品及时送达客户手中。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建立供应商评估机制，定期对供应商进行评估和审计，确保供应商提供的原材料符合质量标准。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供应链协同和库存管理优化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市场营销策略调整及效果评估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https://d.book118.com/658040015126006026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2024-09-04T08:07:52.709</cp:lastPrinted>
  <dcterms:created xsi:type="dcterms:W3CDTF">2024-09-04T00:07:52Z</dcterms:created>
  <dcterms:modified xsi:type="dcterms:W3CDTF">2024-09-04T00:07:54Z</dcterms:modified>
</cp:coreProperties>
</file>