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F79F1B-8ADA-47FA-8B09-B226900D6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9FA0D-1CD8-44C6-AB92-28581A51B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577DE-5017-4515-ADF2-24CA9D150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8BDF11-3F2A-41E5-A21B-1FEE34B00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10D714-203C-4B9A-80A0-9D6EF0220E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8EBB4B-2268-449B-9166-BCF77C1CF6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34A2D9-445E-4FDA-8A1F-01F949CADB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3B0099-1499-4155-A79F-F88A24FCC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75EAD-B0BB-4B80-8D96-E838C6A993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7D1E8-9B6C-4EA4-9B6E-1A88270A5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AE685-14B1-4C8D-AE5C-595BDBD32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41015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脑机接口技术在军事中的应用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脑机接口技术概述：神经系统与数字设备间的连接平台。
 军事应用背景：提升士兵作战能力与信息共享需求。
 脑机接口技术军事应用价值：实现实时信息传输与控制。
 军事应用领域：情报收集、战场决策、作战控制、士兵增强。
 脑机接口技术军事应用面临的挑战：安全性、稳定性、伦理问题。
 脑机接口技术军事应用的未来展望：定制化、多功能化、小型化。
 脑机接口技术在军事应用中的机遇：与信息技术融合，增强士兵能力。
 脑机接口技术在军事应用中的挑战：伦理和安全问题，需要妥善解决。</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脑机接口技术概述：神经系统与数字设备间的连接平台。</a:t>
            </a:r>
          </a:p>
        </p:txBody>
      </p:sp>
      <p:sp>
        <p:nvSpPr>
          <p:cNvPr id="3" name="Subtitle 2"/>
          <p:cNvSpPr>
            <a:spLocks noGrp="1"/>
          </p:cNvSpPr>
          <p:nvPr>
            <p:ph type="subTitle" idx="1"/>
          </p:nvPr>
        </p:nvSpPr>
        <p:spPr/>
        <p:txBody>
          <a:bodyPr/>
          <a:lstStyle/>
          <a:p>
            <a:r>
              <a:t>脑机接口技术在军事中的应用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脑机接口技术概述：神经系统与数字设备间的连接平台。</a:t>
            </a:r>
          </a:p>
        </p:txBody>
      </p:sp>
      <p:sp>
        <p:nvSpPr>
          <p:cNvPr id="3" name="Text Placeholder 2"/>
          <p:cNvSpPr>
            <a:spLocks noGrp="1"/>
          </p:cNvSpPr>
          <p:nvPr>
            <p:ph type="body" idx="1"/>
          </p:nvPr>
        </p:nvSpPr>
        <p:spPr/>
        <p:txBody>
          <a:bodyPr/>
          <a:lstStyle/>
          <a:p>
            <a:r>
              <a:t>神经元：大脑的基本组成单位</a:t>
            </a:r>
          </a:p>
        </p:txBody>
      </p:sp>
      <p:sp>
        <p:nvSpPr>
          <p:cNvPr id="4" name="Content Placeholder 3"/>
          <p:cNvSpPr>
            <a:spLocks noGrp="1"/>
          </p:cNvSpPr>
          <p:nvPr>
            <p:ph sz="half" idx="2"/>
          </p:nvPr>
        </p:nvSpPr>
        <p:spPr/>
        <p:txBody>
          <a:bodyPr/>
          <a:lstStyle/>
          <a:p>
            <a:r>
              <a:t>1.神经元是大脑的基本构成单位，负责接收、处理和传递信息。</a:t>
            </a:r>
          </a:p>
          <a:p>
            <a:r>
              <a:t>2.神经元具有三个主要部分：细胞体、树突和轴突。细胞体是神经元的中心，负责新陈代谢和能量供应。树突是神经元的接收器，负责接收其他神经元的信号。轴突是神经元的发送器，负责将信号传给其他神经元。</a:t>
            </a:r>
          </a:p>
          <a:p>
            <a:r>
              <a:t>3.神经元通过突触连接在一起，突触是两种神经元之间的连接点。信号在神经元之间传递时，会在突触处发生突触传递，即一种神经元释放神经递质，另一种神经元接收神经递质并产生电位变化。</a:t>
            </a:r>
          </a:p>
          <a:p/>
        </p:txBody>
      </p:sp>
      <p:sp>
        <p:nvSpPr>
          <p:cNvPr id="5" name="Text Placeholder 4"/>
          <p:cNvSpPr>
            <a:spLocks noGrp="1"/>
          </p:cNvSpPr>
          <p:nvPr>
            <p:ph type="body" idx="3"/>
          </p:nvPr>
        </p:nvSpPr>
        <p:spPr/>
        <p:txBody>
          <a:bodyPr/>
          <a:lstStyle/>
          <a:p>
            <a:r>
              <a:t>脑电波：大脑的电活动</a:t>
            </a:r>
          </a:p>
        </p:txBody>
      </p:sp>
      <p:sp>
        <p:nvSpPr>
          <p:cNvPr id="6" name="Content Placeholder 5"/>
          <p:cNvSpPr>
            <a:spLocks noGrp="1"/>
          </p:cNvSpPr>
          <p:nvPr>
            <p:ph sz="half" idx="4"/>
          </p:nvPr>
        </p:nvSpPr>
        <p:spPr/>
        <p:txBody>
          <a:bodyPr/>
          <a:lstStyle/>
          <a:p>
            <a:r>
              <a:t>1.脑电波是大脑的电活动，可以通过脑电图(EEG)记录下来。</a:t>
            </a:r>
          </a:p>
          <a:p>
            <a:r>
              <a:t>2.脑电波的频率和振幅可以反映大脑的活动状态。例如，当一个人放松时，大脑会产生较慢的脑电波，如θ波和δ波。当一个人集中注意力时，大脑会产生较快的脑电波，如β波和γ波。</a:t>
            </a:r>
          </a:p>
          <a:p>
            <a:r>
              <a:t>3.脑电波可以用于脑机接口技术，通过解读脑电波可以控制外接设备，或将外接设备的信息传递给大脑。</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脑机接口技术概述：神经系统与数字设备间的连接平台。</a:t>
            </a:r>
          </a:p>
        </p:txBody>
      </p:sp>
      <p:sp>
        <p:nvSpPr>
          <p:cNvPr id="3" name="Text Placeholder 2"/>
          <p:cNvSpPr>
            <a:spLocks noGrp="1"/>
          </p:cNvSpPr>
          <p:nvPr>
            <p:ph type="body" idx="1"/>
          </p:nvPr>
        </p:nvSpPr>
        <p:spPr/>
        <p:txBody>
          <a:bodyPr/>
          <a:lstStyle/>
          <a:p>
            <a:r>
              <a:t>脑电图(EEG)：记录大脑电活动的工具</a:t>
            </a:r>
          </a:p>
        </p:txBody>
      </p:sp>
      <p:sp>
        <p:nvSpPr>
          <p:cNvPr id="4" name="Content Placeholder 3"/>
          <p:cNvSpPr>
            <a:spLocks noGrp="1"/>
          </p:cNvSpPr>
          <p:nvPr>
            <p:ph sz="half" idx="2"/>
          </p:nvPr>
        </p:nvSpPr>
        <p:spPr/>
        <p:txBody>
          <a:bodyPr/>
          <a:lstStyle/>
          <a:p>
            <a:r>
              <a:t>1.脑电图(EEG)是一种记录大脑电活动的工具。EEG可以将大脑的电活动转换成电信号，然后通过计算机分析，从而了解大脑的活动状态。</a:t>
            </a:r>
          </a:p>
          <a:p>
            <a:r>
              <a:t>2.EEG在临床医学上有很多应用，如诊断癫痫、脑肿瘤和脑血管疾病等。</a:t>
            </a:r>
          </a:p>
          <a:p>
            <a:r>
              <a:t>3.EEG也可以用于脑机接口技术，通过EEG可以将大脑的电活动信号传递给外接设备，或将外接设备的信息传递给大脑。</a:t>
            </a:r>
          </a:p>
          <a:p/>
        </p:txBody>
      </p:sp>
      <p:sp>
        <p:nvSpPr>
          <p:cNvPr id="5" name="Text Placeholder 4"/>
          <p:cNvSpPr>
            <a:spLocks noGrp="1"/>
          </p:cNvSpPr>
          <p:nvPr>
            <p:ph type="body" idx="3"/>
          </p:nvPr>
        </p:nvSpPr>
        <p:spPr/>
        <p:txBody>
          <a:bodyPr/>
          <a:lstStyle/>
          <a:p>
            <a:r>
              <a:t>脑机接口(BCI)：神经系统与数字设备间的连接平台</a:t>
            </a:r>
          </a:p>
        </p:txBody>
      </p:sp>
      <p:sp>
        <p:nvSpPr>
          <p:cNvPr id="6" name="Content Placeholder 5"/>
          <p:cNvSpPr>
            <a:spLocks noGrp="1"/>
          </p:cNvSpPr>
          <p:nvPr>
            <p:ph sz="half" idx="4"/>
          </p:nvPr>
        </p:nvSpPr>
        <p:spPr/>
        <p:txBody>
          <a:bodyPr/>
          <a:lstStyle/>
          <a:p>
            <a:r>
              <a:t>1.脑机接口(BCI)是一种连接神经系统和数字设备的装置。BCI可以将大脑的电活动信号转换成数字信号，然后通过计算机分析，从而了解大脑的活动状态。</a:t>
            </a:r>
          </a:p>
          <a:p>
            <a:r>
              <a:t>2.BCI也可以将数字信号转换成电活动信号，然后通过电极植入大脑，从而将外接设备的信息传递给大脑。</a:t>
            </a:r>
          </a:p>
          <a:p>
            <a:r>
              <a:t>3.BCI技术有很多潜在的应用，如帮助残疾人控制假肢、帮助失明者恢复视觉、帮助癫痫患者控制癫痫发作等。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脑机接口技术概述：神经系统与数字设备间的连接平台。</a:t>
            </a:r>
          </a:p>
        </p:txBody>
      </p:sp>
      <p:sp>
        <p:nvSpPr>
          <p:cNvPr id="3" name="Text Placeholder 2"/>
          <p:cNvSpPr>
            <a:spLocks noGrp="1"/>
          </p:cNvSpPr>
          <p:nvPr>
            <p:ph type="body" idx="1"/>
          </p:nvPr>
        </p:nvSpPr>
        <p:spPr/>
        <p:txBody>
          <a:bodyPr/>
          <a:lstStyle/>
          <a:p>
            <a:r>
              <a:t>脑机接口技术的前沿进展</a:t>
            </a:r>
          </a:p>
        </p:txBody>
      </p:sp>
      <p:sp>
        <p:nvSpPr>
          <p:cNvPr id="4" name="Content Placeholder 3"/>
          <p:cNvSpPr>
            <a:spLocks noGrp="1"/>
          </p:cNvSpPr>
          <p:nvPr>
            <p:ph sz="half" idx="2"/>
          </p:nvPr>
        </p:nvSpPr>
        <p:spPr/>
        <p:txBody>
          <a:bodyPr/>
          <a:lstStyle/>
          <a:p>
            <a:r>
              <a:t>1.近年来，BCI技术取得了很大的进展。例如，研究人员已经开发出可以植入大脑的微型BCI设备，这种设备可以记录单个神经元的活动。</a:t>
            </a:r>
          </a:p>
          <a:p>
            <a:r>
              <a:t>2.研究人员还开发出可以将外接设备的信息传递给大脑的BCI设备。例如，研究人员已经开发出可以将视觉信息直接传递给大脑的BCI设备，从而帮助失明者恢复视觉。</a:t>
            </a:r>
          </a:p>
          <a:p>
            <a:r>
              <a:t>3.BCI技术的研究正在快速发展，有望在未来几年内取得更大的突破。</a:t>
            </a:r>
          </a:p>
          <a:p/>
        </p:txBody>
      </p:sp>
      <p:sp>
        <p:nvSpPr>
          <p:cNvPr id="5" name="Text Placeholder 4"/>
          <p:cNvSpPr>
            <a:spLocks noGrp="1"/>
          </p:cNvSpPr>
          <p:nvPr>
            <p:ph type="body" idx="3"/>
          </p:nvPr>
        </p:nvSpPr>
        <p:spPr/>
        <p:txBody>
          <a:bodyPr/>
          <a:lstStyle/>
          <a:p>
            <a:r>
              <a:t>脑机接口技术的挑战</a:t>
            </a:r>
          </a:p>
        </p:txBody>
      </p:sp>
      <p:sp>
        <p:nvSpPr>
          <p:cNvPr id="6" name="Content Placeholder 5"/>
          <p:cNvSpPr>
            <a:spLocks noGrp="1"/>
          </p:cNvSpPr>
          <p:nvPr>
            <p:ph sz="half" idx="4"/>
          </p:nvPr>
        </p:nvSpPr>
        <p:spPr/>
        <p:txBody>
          <a:bodyPr/>
          <a:lstStyle/>
          <a:p>
            <a:r>
              <a:t>1.BCI技术还面临着一些挑战。例如，BCI设备的植入会对大脑造成创伤。</a:t>
            </a:r>
          </a:p>
          <a:p>
            <a:r>
              <a:t>2.BCI设备的信号处理过程也比较复杂，需要高性能的计算机来分析数据。</a:t>
            </a:r>
          </a:p>
          <a:p>
            <a:r>
              <a:t>3.BCI技术还面临着一些伦理问题。例如，BCI技术可能被用于控制他人的思想和行为。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军事应用背景：提升士兵作战能力与信息共享需求。</a:t>
            </a:r>
          </a:p>
        </p:txBody>
      </p:sp>
      <p:sp>
        <p:nvSpPr>
          <p:cNvPr id="3" name="Subtitle 2"/>
          <p:cNvSpPr>
            <a:spLocks noGrp="1"/>
          </p:cNvSpPr>
          <p:nvPr>
            <p:ph type="subTitle" idx="1"/>
          </p:nvPr>
        </p:nvSpPr>
        <p:spPr/>
        <p:txBody>
          <a:bodyPr/>
          <a:lstStyle/>
          <a:p>
            <a:r>
              <a:t>脑机接口技术在军事中的应用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军事应用背景：提升士兵作战能力与信息共享需求。</a:t>
            </a:r>
          </a:p>
        </p:txBody>
      </p:sp>
      <p:sp>
        <p:nvSpPr>
          <p:cNvPr id="3" name="Text Placeholder 2"/>
          <p:cNvSpPr>
            <a:spLocks noGrp="1"/>
          </p:cNvSpPr>
          <p:nvPr>
            <p:ph type="body" idx="1"/>
          </p:nvPr>
        </p:nvSpPr>
        <p:spPr/>
        <p:txBody>
          <a:bodyPr/>
          <a:lstStyle/>
          <a:p>
            <a:r>
              <a:t>士兵作战能力提升需求</a:t>
            </a:r>
          </a:p>
        </p:txBody>
      </p:sp>
      <p:sp>
        <p:nvSpPr>
          <p:cNvPr id="4" name="Content Placeholder 3"/>
          <p:cNvSpPr>
            <a:spLocks noGrp="1"/>
          </p:cNvSpPr>
          <p:nvPr>
            <p:ph sz="half" idx="2"/>
          </p:nvPr>
        </p:nvSpPr>
        <p:spPr/>
        <p:txBody>
          <a:bodyPr/>
          <a:lstStyle/>
          <a:p>
            <a:r>
              <a:t>1.脑机接口技术通过采集和分析脑电信号，可以实时监测士兵的身体状态，及时发现疲劳或伤病，提高士兵的作战持久性和安全性。</a:t>
            </a:r>
          </a:p>
          <a:p>
            <a:r>
              <a:t>2.脑机接口技术可以通过直接刺激脑部神经元，辅助士兵在战场上快速有效地执行任务，提升任务执行的准确性和效率。</a:t>
            </a:r>
          </a:p>
          <a:p>
            <a:r>
              <a:t>3.脑机接口技术可以通过连接士兵的大脑与各种传感器和武器系统，使士兵能够更快地接收和处理战场信息，提高士兵对战场态势的感知能力，快速做出决策。</a:t>
            </a:r>
          </a:p>
          <a:p/>
        </p:txBody>
      </p:sp>
      <p:sp>
        <p:nvSpPr>
          <p:cNvPr id="5" name="Text Placeholder 4"/>
          <p:cNvSpPr>
            <a:spLocks noGrp="1"/>
          </p:cNvSpPr>
          <p:nvPr>
            <p:ph type="body" idx="3"/>
          </p:nvPr>
        </p:nvSpPr>
        <p:spPr/>
        <p:txBody>
          <a:bodyPr/>
          <a:lstStyle/>
          <a:p>
            <a:r>
              <a:t>信息共享需求</a:t>
            </a:r>
          </a:p>
        </p:txBody>
      </p:sp>
      <p:sp>
        <p:nvSpPr>
          <p:cNvPr id="6" name="Content Placeholder 5"/>
          <p:cNvSpPr>
            <a:spLocks noGrp="1"/>
          </p:cNvSpPr>
          <p:nvPr>
            <p:ph sz="half" idx="4"/>
          </p:nvPr>
        </p:nvSpPr>
        <p:spPr/>
        <p:txBody>
          <a:bodyPr/>
          <a:lstStyle/>
          <a:p>
            <a:r>
              <a:t>1.脑机接口技术可以通过连接士兵的大脑与网络，使士兵能够直接与其他士兵、指挥官和后方支援人员共享信息，提高战场信息的流通速度和准确性。</a:t>
            </a:r>
          </a:p>
          <a:p>
            <a:r>
              <a:t>2.脑机接口技术可以通过脑电信号分析和处理，识别士兵的心理状态和情绪变化，帮助指挥官及时掌握士兵的心理状态，以便做出相应的调整和支持。</a:t>
            </a:r>
          </a:p>
          <a:p>
            <a:r>
              <a:t>3.脑机接口技术可以通过将士兵的大脑与虚拟现实或增强现实系统连接，使士兵能够在模拟环境中训练和演习，提高训练的效率和安全性。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脑机接口技术军事应用价值：实现实时信息传输与控制。</a:t>
            </a:r>
          </a:p>
        </p:txBody>
      </p:sp>
      <p:sp>
        <p:nvSpPr>
          <p:cNvPr id="3" name="Subtitle 2"/>
          <p:cNvSpPr>
            <a:spLocks noGrp="1"/>
          </p:cNvSpPr>
          <p:nvPr>
            <p:ph type="subTitle" idx="1"/>
          </p:nvPr>
        </p:nvSpPr>
        <p:spPr/>
        <p:txBody>
          <a:bodyPr/>
          <a:lstStyle/>
          <a:p>
            <a:r>
              <a:t>脑机接口技术在军事中的应用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脑机接口技术军事应用价值：实现实时信息传输与控制。</a:t>
            </a:r>
          </a:p>
        </p:txBody>
      </p:sp>
      <p:sp>
        <p:nvSpPr>
          <p:cNvPr id="3" name="Text Placeholder 2"/>
          <p:cNvSpPr>
            <a:spLocks noGrp="1"/>
          </p:cNvSpPr>
          <p:nvPr>
            <p:ph type="body" idx="1"/>
          </p:nvPr>
        </p:nvSpPr>
        <p:spPr/>
        <p:txBody>
          <a:bodyPr/>
          <a:lstStyle/>
          <a:p>
            <a:r>
              <a:t>信息传输</a:t>
            </a:r>
          </a:p>
        </p:txBody>
      </p:sp>
      <p:sp>
        <p:nvSpPr>
          <p:cNvPr id="4" name="Content Placeholder 3"/>
          <p:cNvSpPr>
            <a:spLocks noGrp="1"/>
          </p:cNvSpPr>
          <p:nvPr>
            <p:ph sz="half" idx="2"/>
          </p:nvPr>
        </p:nvSpPr>
        <p:spPr/>
        <p:txBody>
          <a:bodyPr/>
          <a:lstStyle/>
          <a:p>
            <a:r>
              <a:t>1.实时传输：脑机接口技术允许士兵在战场上直接将信息传输给指挥官或其他部队，从而实现快速、准确的信息共享。</a:t>
            </a:r>
          </a:p>
          <a:p>
            <a:r>
              <a:t>2.多模态传输：脑机接口技术可以同时传输多种模态的信息，包括视觉、听觉、触觉等，从而增强士兵对战场信息的感知能力。</a:t>
            </a:r>
          </a:p>
          <a:p>
            <a:r>
              <a:t>3.隐蔽传输：脑机接口技术可以实现信息传输的隐蔽性和安全性，防止敌方窃听或干扰。</a:t>
            </a:r>
          </a:p>
          <a:p/>
        </p:txBody>
      </p:sp>
      <p:sp>
        <p:nvSpPr>
          <p:cNvPr id="5" name="Text Placeholder 4"/>
          <p:cNvSpPr>
            <a:spLocks noGrp="1"/>
          </p:cNvSpPr>
          <p:nvPr>
            <p:ph type="body" idx="3"/>
          </p:nvPr>
        </p:nvSpPr>
        <p:spPr/>
        <p:txBody>
          <a:bodyPr/>
          <a:lstStyle/>
          <a:p>
            <a:r>
              <a:t>作战控制</a:t>
            </a:r>
          </a:p>
        </p:txBody>
      </p:sp>
      <p:sp>
        <p:nvSpPr>
          <p:cNvPr id="6" name="Content Placeholder 5"/>
          <p:cNvSpPr>
            <a:spLocks noGrp="1"/>
          </p:cNvSpPr>
          <p:nvPr>
            <p:ph sz="half" idx="4"/>
          </p:nvPr>
        </p:nvSpPr>
        <p:spPr/>
        <p:txBody>
          <a:bodyPr/>
          <a:lstStyle/>
          <a:p>
            <a:r>
              <a:t>1.武器控制：脑机接口技术可以使士兵直接通过大脑控制武器，提高武器的反应速度和精度，并降低操作的复杂性。</a:t>
            </a:r>
          </a:p>
          <a:p>
            <a:r>
              <a:t>2.无人机控制：脑机接口技术可以使士兵直接控制无人机，执行侦察、监视、打击等任务，提高战场态势感知能力和作战效率。</a:t>
            </a:r>
          </a:p>
          <a:p>
            <a:r>
              <a:t>3.机器人控制：脑机接口技术可以使士兵直接控制机器人，执行危险或复杂的任务，提高任务执行效率和安全性。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脑机接口技术军事应用价值：实现实时信息传输与控制。</a:t>
            </a:r>
          </a:p>
        </p:txBody>
      </p:sp>
      <p:sp>
        <p:nvSpPr>
          <p:cNvPr id="3" name="Text Placeholder 2"/>
          <p:cNvSpPr>
            <a:spLocks noGrp="1"/>
          </p:cNvSpPr>
          <p:nvPr>
            <p:ph type="body" idx="1"/>
          </p:nvPr>
        </p:nvSpPr>
        <p:spPr/>
        <p:txBody>
          <a:bodyPr/>
          <a:lstStyle/>
          <a:p>
            <a:r>
              <a:t>医疗救助</a:t>
            </a:r>
          </a:p>
        </p:txBody>
      </p:sp>
      <p:sp>
        <p:nvSpPr>
          <p:cNvPr id="4" name="Content Placeholder 3"/>
          <p:cNvSpPr>
            <a:spLocks noGrp="1"/>
          </p:cNvSpPr>
          <p:nvPr>
            <p:ph sz="half" idx="2"/>
          </p:nvPr>
        </p:nvSpPr>
        <p:spPr/>
        <p:txBody>
          <a:bodyPr/>
          <a:lstStyle/>
          <a:p>
            <a:r>
              <a:t>1.战场救护：脑机接口技术可以帮助医护人员快速诊断和治疗伤员，提高战场救护效率，降低伤亡率。</a:t>
            </a:r>
          </a:p>
          <a:p>
            <a:r>
              <a:t>2.远程医疗：脑机接口技术可以实现远程医疗，使士兵即使在偏远或危险的环境中也能获得及时和专业的医疗救助。</a:t>
            </a:r>
          </a:p>
          <a:p>
            <a:r>
              <a:t>3.心理康复：脑机接口技术可以帮助士兵克服创伤后应激障碍等心理问题，提高士兵的心理健康水平。</a:t>
            </a:r>
          </a:p>
          <a:p/>
        </p:txBody>
      </p:sp>
      <p:sp>
        <p:nvSpPr>
          <p:cNvPr id="5" name="Text Placeholder 4"/>
          <p:cNvSpPr>
            <a:spLocks noGrp="1"/>
          </p:cNvSpPr>
          <p:nvPr>
            <p:ph type="body" idx="3"/>
          </p:nvPr>
        </p:nvSpPr>
        <p:spPr/>
        <p:txBody>
          <a:bodyPr/>
          <a:lstStyle/>
          <a:p>
            <a:r>
              <a:t>士兵增强</a:t>
            </a:r>
          </a:p>
        </p:txBody>
      </p:sp>
      <p:sp>
        <p:nvSpPr>
          <p:cNvPr id="6" name="Content Placeholder 5"/>
          <p:cNvSpPr>
            <a:spLocks noGrp="1"/>
          </p:cNvSpPr>
          <p:nvPr>
            <p:ph sz="half" idx="4"/>
          </p:nvPr>
        </p:nvSpPr>
        <p:spPr/>
        <p:txBody>
          <a:bodyPr/>
          <a:lstStyle/>
          <a:p>
            <a:r>
              <a:t>1.能力增强：脑机接口技术可以增强士兵的感知、认知、反应等能力，提高士兵在战场上的作战能力。</a:t>
            </a:r>
          </a:p>
          <a:p>
            <a:r>
              <a:t>2.疲劳消除：脑机接口技术可以帮助士兵消除疲劳，提高士兵的耐力和持久力，延长士兵在战场上的作战时间。</a:t>
            </a:r>
          </a:p>
          <a:p>
            <a:r>
              <a:t>3.疼痛控制：脑机接口技术可以帮助士兵控制疼痛，提高士兵在战场上的忍耐力和战斗力。</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脑机接口技术军事应用价值：实现实时信息传输与控制。</a:t>
            </a:r>
          </a:p>
        </p:txBody>
      </p:sp>
      <p:sp>
        <p:nvSpPr>
          <p:cNvPr id="3" name="Text Placeholder 2"/>
          <p:cNvSpPr>
            <a:spLocks noGrp="1"/>
          </p:cNvSpPr>
          <p:nvPr>
            <p:ph type="body" idx="1"/>
          </p:nvPr>
        </p:nvSpPr>
        <p:spPr/>
        <p:txBody>
          <a:bodyPr/>
          <a:lstStyle/>
          <a:p>
            <a:r>
              <a:t>作战训练</a:t>
            </a:r>
          </a:p>
        </p:txBody>
      </p:sp>
      <p:sp>
        <p:nvSpPr>
          <p:cNvPr id="4" name="Content Placeholder 3"/>
          <p:cNvSpPr>
            <a:spLocks noGrp="1"/>
          </p:cNvSpPr>
          <p:nvPr>
            <p:ph sz="half" idx="2"/>
          </p:nvPr>
        </p:nvSpPr>
        <p:spPr/>
        <p:txBody>
          <a:bodyPr/>
          <a:lstStyle/>
          <a:p>
            <a:r>
              <a:t>1.虚拟现实训练：脑机接口技术可以与虚拟现实技术相结合，为士兵提供沉浸式的作战训练环境，提高训练的真实性和有效性。</a:t>
            </a:r>
          </a:p>
          <a:p>
            <a:r>
              <a:t>2.数据分析：脑机接口技术可以收集士兵在训练中的脑电波数据，并进行分析，帮助教练员发现士兵的训练弱点，并制定针对性的训练计划。</a:t>
            </a:r>
          </a:p>
          <a:p>
            <a:r>
              <a:t>3.脑机接口训练：脑机接口技术还可以直接对士兵的大脑进行训练，提高士兵的认知能力和作战技能。</a:t>
            </a:r>
          </a:p>
          <a:p/>
        </p:txBody>
      </p:sp>
      <p:sp>
        <p:nvSpPr>
          <p:cNvPr id="5" name="Text Placeholder 4"/>
          <p:cNvSpPr>
            <a:spLocks noGrp="1"/>
          </p:cNvSpPr>
          <p:nvPr>
            <p:ph type="body" idx="3"/>
          </p:nvPr>
        </p:nvSpPr>
        <p:spPr/>
        <p:txBody>
          <a:bodyPr/>
          <a:lstStyle/>
          <a:p>
            <a:r>
              <a:t>军事伦理</a:t>
            </a:r>
          </a:p>
        </p:txBody>
      </p:sp>
      <p:sp>
        <p:nvSpPr>
          <p:cNvPr id="6" name="Content Placeholder 5"/>
          <p:cNvSpPr>
            <a:spLocks noGrp="1"/>
          </p:cNvSpPr>
          <p:nvPr>
            <p:ph sz="half" idx="4"/>
          </p:nvPr>
        </p:nvSpPr>
        <p:spPr/>
        <p:txBody>
          <a:bodyPr/>
          <a:lstStyle/>
          <a:p>
            <a:r>
              <a:t>1.伦理挑战：脑机接口技术在军事中的应用可能会带来一些伦理挑战，例如士兵自主权的丧失、作战行为的自动化等。</a:t>
            </a:r>
          </a:p>
          <a:p>
            <a:r>
              <a:t>2.伦理规范：需要制定伦理规范来规范脑机接口技术在军事中的使用，以确保士兵的权利和安全。</a:t>
            </a:r>
          </a:p>
          <a:p>
            <a:r>
              <a:t>3.公众舆论：公众舆论对于脑机接口技术在军事中的应用也有着重要影响，需要通过有效的沟通和教育来引导公众对脑机接口技术的正确认识。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https://d.book118.com/658041015113006047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脑机接口技术概述：神经系统与数字设备间的连接平台。</vt:lpstr>
      <vt:lpstr> 脑机接口技术概述：神经系统与数字设备间的连接平台。</vt:lpstr>
      <vt:lpstr> 脑机接口技术概述：神经系统与数字设备间的连接平台。</vt:lpstr>
      <vt:lpstr> 脑机接口技术概述：神经系统与数字设备间的连接平台。</vt:lpstr>
      <vt:lpstr> 军事应用背景：提升士兵作战能力与信息共享需求。</vt:lpstr>
      <vt:lpstr> 军事应用背景：提升士兵作战能力与信息共享需求。</vt:lpstr>
      <vt:lpstr> 脑机接口技术军事应用价值：实现实时信息传输与控制。</vt:lpstr>
      <vt:lpstr> 脑机接口技术军事应用价值：实现实时信息传输与控制。</vt:lpstr>
      <vt:lpstr> 脑机接口技术军事应用价值：实现实时信息传输与控制。</vt:lpstr>
      <vt:lpstr> 脑机接口技术军事应用价值：实现实时信息传输与控制。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2024-09-29T01:58:48.936</cp:lastPrinted>
  <dcterms:created xsi:type="dcterms:W3CDTF">2024-09-28T17:58:48Z</dcterms:created>
  <dcterms:modified xsi:type="dcterms:W3CDTF">2024-09-28T17:58:50Z</dcterms:modified>
</cp:coreProperties>
</file>