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3ADB5-8563-44E2-944B-95A5F5525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13C35-F304-4FE5-8287-0A4F1326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CB323-57C3-48A3-A093-7EC69010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D6B18-6018-4D1B-B399-8E87471E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89F94-7072-4D32-9183-E6E6F213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3432C-9F05-4E87-B6D0-4E18F132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E9947-62A6-4319-8CAA-32CBE0A9D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322B7-E1F8-4E44-A66D-1E9F996F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0A4E9-2DD3-41FE-9D7D-5E58AFB3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7F7DE-CF28-477B-9AA4-AD1315610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21A8F-F94D-4C0B-AF29-EFA0DC09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112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护理课件导入病例的方法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病例选择与获取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病例导入工具介绍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病例导入流程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病例导入注意事项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病例导入实践案例分享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病例选择与获取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743" r="277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选择具有代表性的病例，能够反映常见疾病或护理问题的特点，有助于学生更好地理解和掌握相关知识。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确保病例来源于真实的临床实践，能够提供真实的护理情境和经验，增强学生的实践感知。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确保病例资料完整，包括患者基本信息、病史、诊断、治疗和护理措施等，有助于学生全面了解护理过程。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选择最新的病例资料，能够反映当前临床实践的最新进展和变化，提高学生的学习效果。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通过参与临床实践，直接获取真实的病例资料，包括患者病历、护理记录等。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与医疗机构合作，获取其内部的病例资料，经过脱敏处理后用于教学。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利用互联网资源，如医学论坛、病例分享平台等，获取相关的病例资料。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筛选适用于护理课件的病例，与课程内容相匹配，有助于学生理解和掌握相关知识点。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确保病例资料不涉及患者隐私和安全问题，经过适当的脱敏处理，保护患者隐私。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对病例资料进行质量评估，确保其真实性和完整性，以提高学生的学习效果。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病例筛选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病例导入工具介绍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Office套件中的演示文稿软件，广泛用于教学和演示。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PowerPoint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Apple公司开发的演示文稿软件，与PowerPoint类似，但具有不同的界面和功能。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Keynote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9" r="900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Docs的一部分，可以在线创建和编辑演示文稿。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Slides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34" r="1003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功能强大，支持多种媒体元素，如文本、图片、音频和视频。使用方法包括打开软件、创建新演示文稿、插入病例图片和文字描述等。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PowerPoint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界面简洁美观，支持多种动画效果。使用方法包括打开软件、选择主题、添加幻灯片、添加文本框和图片等。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Keynote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在线协作编辑功能强大，支持实时多人编辑和评论。使用方法包括打开Google Docs、选择Google Slides、创建新演示文稿、添加病例图片和文字描述等。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Slides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工具特点与使用方法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根据个人习惯和团队需求选择合适的工具。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如果需要制作具有专业外观的病例演示文稿，可以选择PowerPoint或Keynote。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如果需要与团队成员在线协作编辑，可以选择Google Slides。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工具选择建议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病例导入流程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https://d.book118.com/658041123074006026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2024-09-03T22:15:26.543</cp:lastPrinted>
  <dcterms:created xsi:type="dcterms:W3CDTF">2024-09-03T14:15:26Z</dcterms:created>
  <dcterms:modified xsi:type="dcterms:W3CDTF">2024-09-03T14:15:28Z</dcterms:modified>
</cp:coreProperties>
</file>