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B7CC2-D3D5-4A58-9E1D-92FAC52F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9870-7228-4AB4-8895-DA380F348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49EE4-6316-4A30-A933-EB629D04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F3A5D-D6E7-48FA-BFBE-7FC4AD7C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40D1F8-DE8C-4F03-97D9-AC1222B4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3E184-0E04-4D02-BC78-F656DB4B5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6D397-C6CC-4D0A-B22D-B058CA9C5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CCB43-CCAC-4182-933A-D15D35F9A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3B9EA-1D4B-4F89-9124-88809EEB9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8ED0C-F92D-43FC-99EA-BE454D5DF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F8292-E609-4562-A0C1-84C4F8F34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214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护理论文写作表述规范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护理论文的写作要点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论文的结构与格式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语言与表述规范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论文的评审与修改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论文的发表与传播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介绍研究背景和意义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说明研究目的和目标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阐述研究问题或假设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阐述研究现状和进展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提出研究问题和不足之处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综述相关文献和研究成果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护理论文的写作要点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明确研究问题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研究问题定义清晰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在论文开头明确提出研究问题，确保读者对研究目的有清晰的认识。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问题具有针对性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研究问题应针对护理实践中的具体问题，避免过于宽泛或抽象。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广泛收集与主题相关的文献，包括国内外研究成果、前沿动态等。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全面收集资料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对文献进行准确的分析和评价，避免引用错误或过时的信息。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综述内容准确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根据研究问题和目的选择合适的研究设计、数据采集和分析方法。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详细描述方法过程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对研究方法进行详细的描述，包括实验设计、样本选择、数据收集和处理等。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用简洁明了的语言表述研究结果，避免过多的数据堆砌和冗长的描述。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讨论有深度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对结果进行深入的讨论和分析，探讨其意义和影响，并提出相应的建议和展望。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结果表述清晰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结果与讨论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论文的结构与格式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标题应简明扼要，准确反映论文主题，一般不超过20个字。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避免使用不常见的缩写或术语，以免影响读者理解。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作者信息应包括作者姓名、单位、职务、联系方式等，以便读者联系。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作者信息应真实准确，避免虚假宣传。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摘要是论文内容的简要概述，应简洁明了，突出论文的创新点和主要结论。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摘要应控制在一页以内，字数一般在200-300字之间。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关键词是用于描述论文主题内容的词或短语，应选用能反映论文主题内容的词或短语。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关键词一般选用3-5个，放在摘要之后正文中之前。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https://d.book118.com/658042141127006031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2024-09-08T22:00:35.423</cp:lastPrinted>
  <dcterms:created xsi:type="dcterms:W3CDTF">2024-09-08T14:00:35Z</dcterms:created>
  <dcterms:modified xsi:type="dcterms:W3CDTF">2024-09-08T14:00:37Z</dcterms:modified>
</cp:coreProperties>
</file>