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0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6F42E-C881-4EA5-8FE4-6BC8FE20F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BE3F7-027C-4A11-AC01-1AE658B3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D0BF9-7A44-46AF-A1CA-B3B40122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63B5F-BABE-4140-8B1F-B86C09507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7A283-A461-4139-BB93-6FBFC864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56FFF-C65C-4F42-A5F0-46F55492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E14F1-1BA0-44AC-A736-5FC90248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00CE6-661B-4AC1-845D-07DC2C436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20E7A-8FCA-428B-B599-48B921F3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36092-9D4B-4AAF-B2E0-74C8A54CB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54983-88E5-4B72-B5B9-207B437A8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27_#color-2097&amp;3758"/>
          <p:cNvSpPr/>
          <p:nvPr userDrawn="1">
            <p:custDataLst>
              <p:tags r:id="rId3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图片 10" descr="C:/Users/kingsoft/AppData/Local/Temp/fig2wpp/@svg_glod_#color_$accent2_3_$accent2_3_$accent2_3_$accent2_3-2098&amp;3921.svg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9000">
                <a:schemeClr val="accent1">
                  <a:lumMod val="60000"/>
                  <a:lumOff val="40000"/>
                  <a:alpha val="53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8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2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4" name="图片 3" descr="C:/Users/kingsoft/AppData/Local/Temp/fig2wpp/@svg_glod-2098&amp;3995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2452230"/>
          </a:xfrm>
          <a:custGeom>
            <a:gdLst>
              <a:gd name="connsiteX0" fmla="*/ 12188825 w 12188825"/>
              <a:gd name="connsiteY0" fmla="*/ 2064806 h 2452230"/>
              <a:gd name="connsiteX1" fmla="*/ 3783919 w 12188825"/>
              <a:gd name="connsiteY1" fmla="*/ 690387 h 2452230"/>
              <a:gd name="connsiteX2" fmla="*/ 0 w 12188825"/>
              <a:gd name="connsiteY2" fmla="*/ 2452231 h 2452230"/>
              <a:gd name="connsiteX3" fmla="*/ 0 w 12188825"/>
              <a:gd name="connsiteY3" fmla="*/ 2436625 h 2452230"/>
              <a:gd name="connsiteX4" fmla="*/ 3780720 w 12188825"/>
              <a:gd name="connsiteY4" fmla="*/ 678118 h 2452230"/>
              <a:gd name="connsiteX5" fmla="*/ 12188825 w 12188825"/>
              <a:gd name="connsiteY5" fmla="*/ 2048795 h 2452230"/>
              <a:gd name="connsiteX6" fmla="*/ 12188825 w 12188825"/>
              <a:gd name="connsiteY6" fmla="*/ 1888392 h 2452230"/>
              <a:gd name="connsiteX7" fmla="*/ 3726505 w 12188825"/>
              <a:gd name="connsiteY7" fmla="*/ 469874 h 2452230"/>
              <a:gd name="connsiteX8" fmla="*/ 0 w 12188825"/>
              <a:gd name="connsiteY8" fmla="*/ 2190221 h 2452230"/>
              <a:gd name="connsiteX9" fmla="*/ 0 w 12188825"/>
              <a:gd name="connsiteY9" fmla="*/ 2174691 h 2452230"/>
              <a:gd name="connsiteX10" fmla="*/ 3723305 w 12188825"/>
              <a:gd name="connsiteY10" fmla="*/ 457605 h 2452230"/>
              <a:gd name="connsiteX11" fmla="*/ 12188825 w 12188825"/>
              <a:gd name="connsiteY11" fmla="*/ 1872254 h 2452230"/>
              <a:gd name="connsiteX12" fmla="*/ 8061422 w 12188825"/>
              <a:gd name="connsiteY12" fmla="*/ 0 h 2452230"/>
              <a:gd name="connsiteX13" fmla="*/ 8144636 w 12188825"/>
              <a:gd name="connsiteY13" fmla="*/ 0 h 2452230"/>
              <a:gd name="connsiteX14" fmla="*/ 12188825 w 12188825"/>
              <a:gd name="connsiteY14" fmla="*/ 1696664 h 2452230"/>
              <a:gd name="connsiteX15" fmla="*/ 12188825 w 12188825"/>
              <a:gd name="connsiteY15" fmla="*/ 1712941 h 2452230"/>
              <a:gd name="connsiteX16" fmla="*/ 8061422 w 12188825"/>
              <a:gd name="connsiteY16" fmla="*/ 0 h 2452230"/>
              <a:gd name="connsiteX17" fmla="*/ 4918635 w 12188825"/>
              <a:gd name="connsiteY17" fmla="*/ 0 h 2452230"/>
              <a:gd name="connsiteX18" fmla="*/ 3669040 w 12188825"/>
              <a:gd name="connsiteY18" fmla="*/ 249352 h 2452230"/>
              <a:gd name="connsiteX19" fmla="*/ 0 w 12188825"/>
              <a:gd name="connsiteY19" fmla="*/ 1928756 h 2452230"/>
              <a:gd name="connsiteX20" fmla="*/ 0 w 12188825"/>
              <a:gd name="connsiteY20" fmla="*/ 1913315 h 2452230"/>
              <a:gd name="connsiteX21" fmla="*/ 3665853 w 12188825"/>
              <a:gd name="connsiteY21" fmla="*/ 237083 h 2452230"/>
              <a:gd name="connsiteX22" fmla="*/ 4831523 w 12188825"/>
              <a:gd name="connsiteY22" fmla="*/ 0 h 2452230"/>
              <a:gd name="connsiteX23" fmla="*/ 3779704 w 12188825"/>
              <a:gd name="connsiteY23" fmla="*/ 0 h 2452230"/>
              <a:gd name="connsiteX24" fmla="*/ 3614888 w 12188825"/>
              <a:gd name="connsiteY24" fmla="*/ 41053 h 2452230"/>
              <a:gd name="connsiteX25" fmla="*/ 0 w 12188825"/>
              <a:gd name="connsiteY25" fmla="*/ 1682414 h 2452230"/>
              <a:gd name="connsiteX26" fmla="*/ 0 w 12188825"/>
              <a:gd name="connsiteY26" fmla="*/ 1667037 h 2452230"/>
              <a:gd name="connsiteX27" fmla="*/ 3611701 w 12188825"/>
              <a:gd name="connsiteY27" fmla="*/ 28784 h 2452230"/>
              <a:gd name="connsiteX28" fmla="*/ 3726187 w 12188825"/>
              <a:gd name="connsiteY28" fmla="*/ 0 h 2452230"/>
              <a:gd name="connsiteX29" fmla="*/ 9083443 w 12188825"/>
              <a:gd name="connsiteY29" fmla="*/ 0 h 2452230"/>
              <a:gd name="connsiteX30" fmla="*/ 12188825 w 12188825"/>
              <a:gd name="connsiteY30" fmla="*/ 1531582 h 2452230"/>
              <a:gd name="connsiteX31" fmla="*/ 12188825 w 12188825"/>
              <a:gd name="connsiteY31" fmla="*/ 1547987 h 2452230"/>
              <a:gd name="connsiteX32" fmla="*/ 9033722 w 12188825"/>
              <a:gd name="connsiteY32" fmla="*/ 0 h 2452230"/>
              <a:gd name="connsiteX33" fmla="*/ 9742287 w 12188825"/>
              <a:gd name="connsiteY33" fmla="*/ 0 h 2452230"/>
              <a:gd name="connsiteX34" fmla="*/ 12188825 w 12188825"/>
              <a:gd name="connsiteY34" fmla="*/ 1357982 h 2452230"/>
              <a:gd name="connsiteX35" fmla="*/ 12188825 w 12188825"/>
              <a:gd name="connsiteY35" fmla="*/ 1374526 h 2452230"/>
              <a:gd name="connsiteX36" fmla="*/ 9704108 w 12188825"/>
              <a:gd name="connsiteY36" fmla="*/ 0 h 2452230"/>
              <a:gd name="connsiteX37" fmla="*/ 2930803 w 12188825"/>
              <a:gd name="connsiteY37" fmla="*/ 0 h 2452230"/>
              <a:gd name="connsiteX38" fmla="*/ 0 w 12188825"/>
              <a:gd name="connsiteY38" fmla="*/ 1422052 h 2452230"/>
              <a:gd name="connsiteX39" fmla="*/ 0 w 12188825"/>
              <a:gd name="connsiteY39" fmla="*/ 1406751 h 2452230"/>
              <a:gd name="connsiteX40" fmla="*/ 2889056 w 12188825"/>
              <a:gd name="connsiteY40" fmla="*/ 0 h 2452230"/>
              <a:gd name="connsiteX41" fmla="*/ 2241297 w 12188825"/>
              <a:gd name="connsiteY41" fmla="*/ 0 h 2452230"/>
              <a:gd name="connsiteX42" fmla="*/ 0 w 12188825"/>
              <a:gd name="connsiteY42" fmla="*/ 1162402 h 2452230"/>
              <a:gd name="connsiteX43" fmla="*/ 0 w 12188825"/>
              <a:gd name="connsiteY43" fmla="*/ 1147166 h 2452230"/>
              <a:gd name="connsiteX44" fmla="*/ 2205936 w 12188825"/>
              <a:gd name="connsiteY44" fmla="*/ 0 h 2452230"/>
              <a:gd name="connsiteX45" fmla="*/ 10248631 w 12188825"/>
              <a:gd name="connsiteY45" fmla="*/ 0 h 2452230"/>
              <a:gd name="connsiteX46" fmla="*/ 12188825 w 12188825"/>
              <a:gd name="connsiteY46" fmla="*/ 1185092 h 2452230"/>
              <a:gd name="connsiteX47" fmla="*/ 12188825 w 12188825"/>
              <a:gd name="connsiteY47" fmla="*/ 1201784 h 2452230"/>
              <a:gd name="connsiteX48" fmla="*/ 10216559 w 12188825"/>
              <a:gd name="connsiteY48" fmla="*/ 0 h 2452230"/>
              <a:gd name="connsiteX49" fmla="*/ 10662022 w 12188825"/>
              <a:gd name="connsiteY49" fmla="*/ 0 h 2452230"/>
              <a:gd name="connsiteX50" fmla="*/ 12188825 w 12188825"/>
              <a:gd name="connsiteY50" fmla="*/ 1013548 h 2452230"/>
              <a:gd name="connsiteX51" fmla="*/ 12188825 w 12188825"/>
              <a:gd name="connsiteY51" fmla="*/ 1030399 h 2452230"/>
              <a:gd name="connsiteX52" fmla="*/ 10633861 w 12188825"/>
              <a:gd name="connsiteY52" fmla="*/ 0 h 2452230"/>
              <a:gd name="connsiteX53" fmla="*/ 1647650 w 12188825"/>
              <a:gd name="connsiteY53" fmla="*/ 0 h 2452230"/>
              <a:gd name="connsiteX54" fmla="*/ 0 w 12188825"/>
              <a:gd name="connsiteY54" fmla="*/ 903169 h 2452230"/>
              <a:gd name="connsiteX55" fmla="*/ 0 w 12188825"/>
              <a:gd name="connsiteY55" fmla="*/ 888002 h 2452230"/>
              <a:gd name="connsiteX56" fmla="*/ 1616441 w 12188825"/>
              <a:gd name="connsiteY56" fmla="*/ 0 h 2452230"/>
              <a:gd name="connsiteX57" fmla="*/ 1120666 w 12188825"/>
              <a:gd name="connsiteY57" fmla="*/ 0 h 2452230"/>
              <a:gd name="connsiteX58" fmla="*/ 0 w 12188825"/>
              <a:gd name="connsiteY58" fmla="*/ 644548 h 2452230"/>
              <a:gd name="connsiteX59" fmla="*/ 0 w 12188825"/>
              <a:gd name="connsiteY59" fmla="*/ 629447 h 2452230"/>
              <a:gd name="connsiteX60" fmla="*/ 1092412 w 12188825"/>
              <a:gd name="connsiteY60" fmla="*/ 0 h 2452230"/>
              <a:gd name="connsiteX61" fmla="*/ 11011093 w 12188825"/>
              <a:gd name="connsiteY61" fmla="*/ 0 h 2452230"/>
              <a:gd name="connsiteX62" fmla="*/ 12188825 w 12188825"/>
              <a:gd name="connsiteY62" fmla="*/ 842930 h 2452230"/>
              <a:gd name="connsiteX63" fmla="*/ 12188825 w 12188825"/>
              <a:gd name="connsiteY63" fmla="*/ 859944 h 2452230"/>
              <a:gd name="connsiteX64" fmla="*/ 10985712 w 12188825"/>
              <a:gd name="connsiteY64" fmla="*/ 0 h 2452230"/>
              <a:gd name="connsiteX65" fmla="*/ 11295677 w 12188825"/>
              <a:gd name="connsiteY65" fmla="*/ 0 h 2452230"/>
              <a:gd name="connsiteX66" fmla="*/ 12188825 w 12188825"/>
              <a:gd name="connsiteY66" fmla="*/ 682864 h 2452230"/>
              <a:gd name="connsiteX67" fmla="*/ 12188825 w 12188825"/>
              <a:gd name="connsiteY67" fmla="*/ 700039 h 2452230"/>
              <a:gd name="connsiteX68" fmla="*/ 11272289 w 12188825"/>
              <a:gd name="connsiteY68" fmla="*/ 0 h 2452230"/>
              <a:gd name="connsiteX69" fmla="*/ 0 w 12188825"/>
              <a:gd name="connsiteY69" fmla="*/ 143217 h 2452230"/>
              <a:gd name="connsiteX70" fmla="*/ 0 w 12188825"/>
              <a:gd name="connsiteY70" fmla="*/ 128238 h 2452230"/>
              <a:gd name="connsiteX71" fmla="*/ 205605 w 12188825"/>
              <a:gd name="connsiteY71" fmla="*/ 0 h 2452230"/>
              <a:gd name="connsiteX72" fmla="*/ 229932 w 12188825"/>
              <a:gd name="connsiteY72" fmla="*/ 0 h 2452230"/>
              <a:gd name="connsiteX73" fmla="*/ 0 w 12188825"/>
              <a:gd name="connsiteY73" fmla="*/ 143217 h 2452230"/>
              <a:gd name="connsiteX74" fmla="*/ 643020 w 12188825"/>
              <a:gd name="connsiteY74" fmla="*/ 0 h 2452230"/>
              <a:gd name="connsiteX75" fmla="*/ 669142 w 12188825"/>
              <a:gd name="connsiteY75" fmla="*/ 0 h 2452230"/>
              <a:gd name="connsiteX76" fmla="*/ 0 w 12188825"/>
              <a:gd name="connsiteY76" fmla="*/ 400792 h 2452230"/>
              <a:gd name="connsiteX77" fmla="*/ 0 w 12188825"/>
              <a:gd name="connsiteY77" fmla="*/ 385750 h 2452230"/>
              <a:gd name="connsiteX78" fmla="*/ 643020 w 12188825"/>
              <a:gd name="connsiteY78" fmla="*/ 0 h 2452230"/>
              <a:gd name="connsiteX79" fmla="*/ 11558955 w 12188825"/>
              <a:gd name="connsiteY79" fmla="*/ 0 h 2452230"/>
              <a:gd name="connsiteX80" fmla="*/ 12188825 w 12188825"/>
              <a:gd name="connsiteY80" fmla="*/ 514455 h 2452230"/>
              <a:gd name="connsiteX81" fmla="*/ 12188825 w 12188825"/>
              <a:gd name="connsiteY81" fmla="*/ 531811 h 2452230"/>
              <a:gd name="connsiteX82" fmla="*/ 11537231 w 12188825"/>
              <a:gd name="connsiteY82" fmla="*/ 0 h 2452230"/>
              <a:gd name="connsiteX83" fmla="*/ 11789667 w 12188825"/>
              <a:gd name="connsiteY83" fmla="*/ 0 h 2452230"/>
              <a:gd name="connsiteX84" fmla="*/ 12188825 w 12188825"/>
              <a:gd name="connsiteY84" fmla="*/ 347270 h 2452230"/>
              <a:gd name="connsiteX85" fmla="*/ 12188825 w 12188825"/>
              <a:gd name="connsiteY85" fmla="*/ 364814 h 2452230"/>
              <a:gd name="connsiteX86" fmla="*/ 11769301 w 12188825"/>
              <a:gd name="connsiteY86" fmla="*/ 0 h 2452230"/>
              <a:gd name="connsiteX87" fmla="*/ 11992776 w 12188825"/>
              <a:gd name="connsiteY87" fmla="*/ 0 h 2452230"/>
              <a:gd name="connsiteX88" fmla="*/ 12188825 w 12188825"/>
              <a:gd name="connsiteY88" fmla="*/ 181300 h 2452230"/>
              <a:gd name="connsiteX89" fmla="*/ 12188825 w 12188825"/>
              <a:gd name="connsiteY89" fmla="*/ 199042 h 2452230"/>
              <a:gd name="connsiteX90" fmla="*/ 11973540 w 12188825"/>
              <a:gd name="connsiteY90" fmla="*/ 0 h 2452230"/>
              <a:gd name="connsiteX91" fmla="*/ 12171799 w 12188825"/>
              <a:gd name="connsiteY91" fmla="*/ 0 h 2452230"/>
              <a:gd name="connsiteX92" fmla="*/ 12188825 w 12188825"/>
              <a:gd name="connsiteY92" fmla="*/ 16714 h 2452230"/>
              <a:gd name="connsiteX93" fmla="*/ 12188825 w 12188825"/>
              <a:gd name="connsiteY93" fmla="*/ 34667 h 2452230"/>
              <a:gd name="connsiteX94" fmla="*/ 12153503 w 12188825"/>
              <a:gd name="connsiteY94" fmla="*/ 0 h 2452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2188825" h="2452230">
                <a:moveTo>
                  <a:pt x="12188825" y="2064806"/>
                </a:moveTo>
                <a:cubicBezTo>
                  <a:pt x="10104167" y="479899"/>
                  <a:pt x="6968428" y="-127120"/>
                  <a:pt x="3783919" y="690387"/>
                </a:cubicBezTo>
                <a:cubicBezTo>
                  <a:pt x="2353878" y="1057495"/>
                  <a:pt x="1072697" y="1671132"/>
                  <a:pt x="0" y="2452231"/>
                </a:cubicBezTo>
                <a:lnTo>
                  <a:pt x="0" y="2436625"/>
                </a:lnTo>
                <a:cubicBezTo>
                  <a:pt x="1072648" y="1657048"/>
                  <a:pt x="2352748" y="1044697"/>
                  <a:pt x="3780720" y="678118"/>
                </a:cubicBezTo>
                <a:cubicBezTo>
                  <a:pt x="6963844" y="-139032"/>
                  <a:pt x="10100486" y="465585"/>
                  <a:pt x="12188825" y="2048795"/>
                </a:cubicBezTo>
                <a:close/>
                <a:moveTo>
                  <a:pt x="12188825" y="1888392"/>
                </a:moveTo>
                <a:cubicBezTo>
                  <a:pt x="10104599" y="270703"/>
                  <a:pt x="6940393" y="-355173"/>
                  <a:pt x="3726505" y="469874"/>
                </a:cubicBezTo>
                <a:cubicBezTo>
                  <a:pt x="2321895" y="830456"/>
                  <a:pt x="1060889" y="1428873"/>
                  <a:pt x="0" y="2190221"/>
                </a:cubicBezTo>
                <a:lnTo>
                  <a:pt x="0" y="2174691"/>
                </a:lnTo>
                <a:cubicBezTo>
                  <a:pt x="1060805" y="1414839"/>
                  <a:pt x="2320727" y="817666"/>
                  <a:pt x="3723305" y="457605"/>
                </a:cubicBezTo>
                <a:cubicBezTo>
                  <a:pt x="6935746" y="-367069"/>
                  <a:pt x="10100828" y="256324"/>
                  <a:pt x="12188825" y="1872254"/>
                </a:cubicBezTo>
                <a:close/>
                <a:moveTo>
                  <a:pt x="8061422" y="0"/>
                </a:moveTo>
                <a:lnTo>
                  <a:pt x="8144636" y="0"/>
                </a:lnTo>
                <a:cubicBezTo>
                  <a:pt x="9695296" y="243665"/>
                  <a:pt x="11094256" y="831732"/>
                  <a:pt x="12188825" y="1696664"/>
                </a:cubicBezTo>
                <a:lnTo>
                  <a:pt x="12188825" y="1712941"/>
                </a:lnTo>
                <a:cubicBezTo>
                  <a:pt x="11075896" y="830897"/>
                  <a:pt x="9646274" y="235933"/>
                  <a:pt x="8061422" y="0"/>
                </a:cubicBezTo>
                <a:close/>
                <a:moveTo>
                  <a:pt x="4918635" y="0"/>
                </a:moveTo>
                <a:cubicBezTo>
                  <a:pt x="4504457" y="59233"/>
                  <a:pt x="4087167" y="142014"/>
                  <a:pt x="3669040" y="249352"/>
                </a:cubicBezTo>
                <a:cubicBezTo>
                  <a:pt x="2289709" y="603446"/>
                  <a:pt x="1048854" y="1186894"/>
                  <a:pt x="0" y="1928756"/>
                </a:cubicBezTo>
                <a:lnTo>
                  <a:pt x="0" y="1913315"/>
                </a:lnTo>
                <a:cubicBezTo>
                  <a:pt x="1048734" y="1172896"/>
                  <a:pt x="2288503" y="590666"/>
                  <a:pt x="3665853" y="237083"/>
                </a:cubicBezTo>
                <a:cubicBezTo>
                  <a:pt x="4055717" y="136999"/>
                  <a:pt x="4444897" y="58242"/>
                  <a:pt x="4831523" y="0"/>
                </a:cubicBezTo>
                <a:close/>
                <a:moveTo>
                  <a:pt x="3779704" y="0"/>
                </a:moveTo>
                <a:cubicBezTo>
                  <a:pt x="3724791" y="13262"/>
                  <a:pt x="3669840" y="26945"/>
                  <a:pt x="3614888" y="41053"/>
                </a:cubicBezTo>
                <a:cubicBezTo>
                  <a:pt x="2259224" y="389071"/>
                  <a:pt x="1037319" y="958643"/>
                  <a:pt x="0" y="1682414"/>
                </a:cubicBezTo>
                <a:lnTo>
                  <a:pt x="0" y="1667037"/>
                </a:lnTo>
                <a:cubicBezTo>
                  <a:pt x="1037168" y="944683"/>
                  <a:pt x="2257980" y="376299"/>
                  <a:pt x="3611701" y="28784"/>
                </a:cubicBezTo>
                <a:cubicBezTo>
                  <a:pt x="3649868" y="18985"/>
                  <a:pt x="3688034" y="9391"/>
                  <a:pt x="3726187" y="0"/>
                </a:cubicBezTo>
                <a:close/>
                <a:moveTo>
                  <a:pt x="9083443" y="0"/>
                </a:moveTo>
                <a:cubicBezTo>
                  <a:pt x="10262330" y="311995"/>
                  <a:pt x="11323316" y="833967"/>
                  <a:pt x="12188825" y="1531582"/>
                </a:cubicBezTo>
                <a:lnTo>
                  <a:pt x="12188825" y="1547987"/>
                </a:lnTo>
                <a:cubicBezTo>
                  <a:pt x="11312004" y="839112"/>
                  <a:pt x="10233230" y="311054"/>
                  <a:pt x="9033722" y="0"/>
                </a:cubicBezTo>
                <a:close/>
                <a:moveTo>
                  <a:pt x="9742287" y="0"/>
                </a:moveTo>
                <a:cubicBezTo>
                  <a:pt x="10660842" y="324034"/>
                  <a:pt x="11490367" y="782895"/>
                  <a:pt x="12188825" y="1357982"/>
                </a:cubicBezTo>
                <a:lnTo>
                  <a:pt x="12188825" y="1374526"/>
                </a:lnTo>
                <a:cubicBezTo>
                  <a:pt x="11481315" y="790183"/>
                  <a:pt x="10638419" y="325474"/>
                  <a:pt x="9704108" y="0"/>
                </a:cubicBezTo>
                <a:close/>
                <a:moveTo>
                  <a:pt x="2930803" y="0"/>
                </a:moveTo>
                <a:cubicBezTo>
                  <a:pt x="1847889" y="342991"/>
                  <a:pt x="861438" y="829617"/>
                  <a:pt x="0" y="1422052"/>
                </a:cubicBezTo>
                <a:lnTo>
                  <a:pt x="0" y="1406751"/>
                </a:lnTo>
                <a:cubicBezTo>
                  <a:pt x="850809" y="822667"/>
                  <a:pt x="1822991" y="341678"/>
                  <a:pt x="2889056" y="0"/>
                </a:cubicBezTo>
                <a:close/>
                <a:moveTo>
                  <a:pt x="2241297" y="0"/>
                </a:moveTo>
                <a:cubicBezTo>
                  <a:pt x="1427591" y="310674"/>
                  <a:pt x="675988" y="704118"/>
                  <a:pt x="0" y="1162402"/>
                </a:cubicBezTo>
                <a:lnTo>
                  <a:pt x="0" y="1147166"/>
                </a:lnTo>
                <a:cubicBezTo>
                  <a:pt x="666470" y="696132"/>
                  <a:pt x="1406095" y="308049"/>
                  <a:pt x="2205936" y="0"/>
                </a:cubicBezTo>
                <a:close/>
                <a:moveTo>
                  <a:pt x="10248631" y="0"/>
                </a:moveTo>
                <a:cubicBezTo>
                  <a:pt x="10968584" y="310693"/>
                  <a:pt x="11623009" y="709125"/>
                  <a:pt x="12188825" y="1185092"/>
                </a:cubicBezTo>
                <a:lnTo>
                  <a:pt x="12188825" y="1201784"/>
                </a:lnTo>
                <a:cubicBezTo>
                  <a:pt x="11615061" y="717607"/>
                  <a:pt x="10949565" y="313414"/>
                  <a:pt x="10216559" y="0"/>
                </a:cubicBezTo>
                <a:close/>
                <a:moveTo>
                  <a:pt x="10662022" y="0"/>
                </a:moveTo>
                <a:cubicBezTo>
                  <a:pt x="11221591" y="283395"/>
                  <a:pt x="11734639" y="623061"/>
                  <a:pt x="12188825" y="1013548"/>
                </a:cubicBezTo>
                <a:lnTo>
                  <a:pt x="12188825" y="1030399"/>
                </a:lnTo>
                <a:cubicBezTo>
                  <a:pt x="11727351" y="632360"/>
                  <a:pt x="11204692" y="286960"/>
                  <a:pt x="10633861" y="0"/>
                </a:cubicBezTo>
                <a:close/>
                <a:moveTo>
                  <a:pt x="1647650" y="0"/>
                </a:moveTo>
                <a:cubicBezTo>
                  <a:pt x="1060091" y="259466"/>
                  <a:pt x="508985" y="563025"/>
                  <a:pt x="0" y="903169"/>
                </a:cubicBezTo>
                <a:lnTo>
                  <a:pt x="0" y="888002"/>
                </a:lnTo>
                <a:cubicBezTo>
                  <a:pt x="500125" y="554359"/>
                  <a:pt x="1040729" y="255997"/>
                  <a:pt x="1616441" y="0"/>
                </a:cubicBezTo>
                <a:close/>
                <a:moveTo>
                  <a:pt x="1120666" y="0"/>
                </a:moveTo>
                <a:cubicBezTo>
                  <a:pt x="728320" y="195566"/>
                  <a:pt x="354140" y="411243"/>
                  <a:pt x="0" y="644548"/>
                </a:cubicBezTo>
                <a:lnTo>
                  <a:pt x="0" y="629447"/>
                </a:lnTo>
                <a:cubicBezTo>
                  <a:pt x="345709" y="402086"/>
                  <a:pt x="710427" y="191505"/>
                  <a:pt x="1092412" y="0"/>
                </a:cubicBezTo>
                <a:close/>
                <a:moveTo>
                  <a:pt x="11011093" y="0"/>
                </a:moveTo>
                <a:cubicBezTo>
                  <a:pt x="11437067" y="247174"/>
                  <a:pt x="11831718" y="529064"/>
                  <a:pt x="12188825" y="842930"/>
                </a:cubicBezTo>
                <a:lnTo>
                  <a:pt x="12188825" y="859944"/>
                </a:lnTo>
                <a:cubicBezTo>
                  <a:pt x="11824849" y="538984"/>
                  <a:pt x="11421614" y="251355"/>
                  <a:pt x="10985712" y="0"/>
                </a:cubicBezTo>
                <a:close/>
                <a:moveTo>
                  <a:pt x="11295677" y="0"/>
                </a:moveTo>
                <a:cubicBezTo>
                  <a:pt x="11614477" y="207371"/>
                  <a:pt x="11913167" y="435426"/>
                  <a:pt x="12188825" y="682864"/>
                </a:cubicBezTo>
                <a:lnTo>
                  <a:pt x="12188825" y="700039"/>
                </a:lnTo>
                <a:cubicBezTo>
                  <a:pt x="11906590" y="445828"/>
                  <a:pt x="11600016" y="212009"/>
                  <a:pt x="11272289" y="0"/>
                </a:cubicBezTo>
                <a:close/>
                <a:moveTo>
                  <a:pt x="0" y="143217"/>
                </a:moveTo>
                <a:lnTo>
                  <a:pt x="0" y="128238"/>
                </a:lnTo>
                <a:cubicBezTo>
                  <a:pt x="67831" y="84846"/>
                  <a:pt x="136370" y="42095"/>
                  <a:pt x="205605" y="0"/>
                </a:cubicBezTo>
                <a:lnTo>
                  <a:pt x="229932" y="0"/>
                </a:lnTo>
                <a:cubicBezTo>
                  <a:pt x="152412" y="46924"/>
                  <a:pt x="75763" y="94671"/>
                  <a:pt x="0" y="143217"/>
                </a:cubicBezTo>
                <a:close/>
                <a:moveTo>
                  <a:pt x="643020" y="0"/>
                </a:moveTo>
                <a:lnTo>
                  <a:pt x="669142" y="0"/>
                </a:lnTo>
                <a:cubicBezTo>
                  <a:pt x="439048" y="126708"/>
                  <a:pt x="215862" y="260490"/>
                  <a:pt x="0" y="400792"/>
                </a:cubicBezTo>
                <a:lnTo>
                  <a:pt x="0" y="385750"/>
                </a:lnTo>
                <a:cubicBezTo>
                  <a:pt x="207713" y="250972"/>
                  <a:pt x="422176" y="122226"/>
                  <a:pt x="643020" y="0"/>
                </a:cubicBezTo>
                <a:close/>
                <a:moveTo>
                  <a:pt x="11558955" y="0"/>
                </a:moveTo>
                <a:cubicBezTo>
                  <a:pt x="11780449" y="160955"/>
                  <a:pt x="11990782" y="332608"/>
                  <a:pt x="12188825" y="514455"/>
                </a:cubicBezTo>
                <a:lnTo>
                  <a:pt x="12188825" y="531811"/>
                </a:lnTo>
                <a:cubicBezTo>
                  <a:pt x="11984395" y="343451"/>
                  <a:pt x="11766787" y="165995"/>
                  <a:pt x="11537231" y="0"/>
                </a:cubicBezTo>
                <a:close/>
                <a:moveTo>
                  <a:pt x="11789667" y="0"/>
                </a:moveTo>
                <a:cubicBezTo>
                  <a:pt x="11927807" y="111329"/>
                  <a:pt x="12060957" y="227133"/>
                  <a:pt x="12188825" y="347270"/>
                </a:cubicBezTo>
                <a:lnTo>
                  <a:pt x="12188825" y="364814"/>
                </a:lnTo>
                <a:cubicBezTo>
                  <a:pt x="12054736" y="238370"/>
                  <a:pt x="11914767" y="116710"/>
                  <a:pt x="11769301" y="0"/>
                </a:cubicBezTo>
                <a:close/>
                <a:moveTo>
                  <a:pt x="11992776" y="0"/>
                </a:moveTo>
                <a:cubicBezTo>
                  <a:pt x="12059471" y="59313"/>
                  <a:pt x="12124834" y="119753"/>
                  <a:pt x="12188825" y="181300"/>
                </a:cubicBezTo>
                <a:lnTo>
                  <a:pt x="12188825" y="199042"/>
                </a:lnTo>
                <a:cubicBezTo>
                  <a:pt x="12118701" y="131351"/>
                  <a:pt x="12046926" y="64996"/>
                  <a:pt x="11973540" y="0"/>
                </a:cubicBezTo>
                <a:close/>
                <a:moveTo>
                  <a:pt x="12171799" y="0"/>
                </a:moveTo>
                <a:cubicBezTo>
                  <a:pt x="12177487" y="5563"/>
                  <a:pt x="12183162" y="11134"/>
                  <a:pt x="12188825" y="16714"/>
                </a:cubicBezTo>
                <a:lnTo>
                  <a:pt x="12188825" y="34667"/>
                </a:lnTo>
                <a:cubicBezTo>
                  <a:pt x="12177093" y="23073"/>
                  <a:pt x="12165323" y="11517"/>
                  <a:pt x="12153503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500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351367" y="228600"/>
            <a:ext cx="11489267" cy="1688621"/>
          </a:xfrm>
        </p:spPr>
        <p:txBody>
          <a:bodyPr wrap="square" anchor="b">
            <a:normAutofit/>
          </a:bodyPr>
          <a:lstStyle>
            <a:lvl1pPr algn="ctr">
              <a:defRPr sz="6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Vector 21_#color_$accent1_$accent1_$accent1-2098&amp;418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Vector 20_#color_$accent1_$accent1_$accent1_4-2098&amp;418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图片 6" descr="C:/Users/kingsoft/AppData/Local/Temp/fig2wpp/@svg_glod_#color_$accent2_3_$accent2_3_$accent2_3_$accent2_3-2098&amp;4031.svg"/>
          <p:cNvSpPr/>
          <p:nvPr userDrawn="1">
            <p:custDataLst>
              <p:tags r:id="rId3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 anchor="t">
            <a:normAutofit/>
          </a:bodyPr>
          <a:lstStyle>
            <a:lvl1pPr algn="ctr">
              <a:defRPr sz="48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2000" b="1">
                <a:gradFill>
                  <a:gsLst>
                    <a:gs pos="28000">
                      <a:schemeClr val="accent1"/>
                    </a:gs>
                    <a:gs pos="100000">
                      <a:schemeClr val="accent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 anchorCtr="0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615"/>
            <a:ext cx="5323840" cy="48133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615"/>
            <a:ext cx="5323840" cy="48133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615"/>
            <a:ext cx="5323840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10"/>
            <a:ext cx="5323840" cy="4128135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615"/>
            <a:ext cx="5323840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323840" cy="4128135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Vector 21_#color_$accent1_$accent1_$accent1-2098&amp;419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2" name="Vector 20_#color_$accent1_$accent1_$accent1_4-2098&amp;419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图片 10" descr="C:/Users/kingsoft/AppData/Local/Temp/fig2wpp/@svg_glod_#color_$accent2_3_$accent2_3_$accent2_3_$accent2_3-2098&amp;3921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8000">
                <a:schemeClr val="accent1">
                  <a:lumMod val="60000"/>
                  <a:lumOff val="40000"/>
                  <a:alpha val="0"/>
                </a:schemeClr>
              </a:gs>
              <a:gs pos="6300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6" name="Rectangle 27_#color-2097&amp;3866"/>
          <p:cNvSpPr/>
          <p:nvPr userDrawn="1">
            <p:custDataLst>
              <p:tags r:id="rId4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42900"/>
            <a:ext cx="10515000" cy="30273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4" name="Vector 21_#color_$accent1_$accent1_$accent1-2098&amp;4188"/>
          <p:cNvSpPr/>
          <p:nvPr userDrawn="1">
            <p:custDataLst>
              <p:tags r:id="rId13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8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Vector 20_#color-2098&amp;4191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1472184" y="6858000"/>
                </a:moveTo>
                <a:cubicBezTo>
                  <a:pt x="886968" y="6711696"/>
                  <a:pt x="393192" y="6492240"/>
                  <a:pt x="0" y="6281928"/>
                </a:cubicBezTo>
                <a:lnTo>
                  <a:pt x="0" y="6858000"/>
                </a:lnTo>
                <a:lnTo>
                  <a:pt x="1472184" y="6858000"/>
                </a:lnTo>
                <a:moveTo>
                  <a:pt x="11567160" y="0"/>
                </a:moveTo>
                <a:cubicBezTo>
                  <a:pt x="10369296" y="3017520"/>
                  <a:pt x="7699248" y="6099048"/>
                  <a:pt x="4974336" y="6858000"/>
                </a:cubicBezTo>
                <a:lnTo>
                  <a:pt x="12188952" y="6858000"/>
                </a:lnTo>
                <a:lnTo>
                  <a:pt x="12188952" y="0"/>
                </a:lnTo>
                <a:lnTo>
                  <a:pt x="11567160" y="0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507442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图片 7" descr="C:/Users/kingsoft/AppData/Local/Temp/fig2wpp/@svg_glod_#color_$accent2_3_$accent2_3_$accent2_3_$accent2_3-2098&amp;4067.svg"/>
          <p:cNvSpPr/>
          <p:nvPr userDrawn="1">
            <p:custDataLst>
              <p:tags r:id="rId15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5000"/>
                </a:schemeClr>
              </a:gs>
              <a:gs pos="23000">
                <a:schemeClr val="accent2">
                  <a:lumMod val="60000"/>
                  <a:lumOff val="40000"/>
                  <a:alpha val="10000"/>
                </a:schemeClr>
              </a:gs>
              <a:gs pos="81000">
                <a:schemeClr val="accent2">
                  <a:lumMod val="60000"/>
                  <a:lumOff val="40000"/>
                  <a:alpha val="10000"/>
                </a:schemeClr>
              </a:gs>
              <a:gs pos="100000">
                <a:schemeClr val="accent2">
                  <a:lumMod val="60000"/>
                  <a:lumOff val="40000"/>
                  <a:alpha val="500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>
              <a:sym typeface="+mn-ea"/>
            </a:endParaRPr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023" r:id="rId2"/>
    <p:sldLayoutId id="2147492024" r:id="rId3"/>
    <p:sldLayoutId id="2147492025" r:id="rId4"/>
    <p:sldLayoutId id="2147492026" r:id="rId5"/>
    <p:sldLayoutId id="2147492027" r:id="rId6"/>
    <p:sldLayoutId id="2147492028" r:id="rId7"/>
    <p:sldLayoutId id="2147492029" r:id="rId8"/>
    <p:sldLayoutId id="2147492030" r:id="rId9"/>
    <p:sldLayoutId id="2147492031" r:id="rId10"/>
    <p:sldLayoutId id="21474920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22" Type="http://schemas.openxmlformats.org/officeDocument/2006/relationships/tags" Target="../tags/tag164.xml" /><Relationship Id="rId23" Type="http://schemas.openxmlformats.org/officeDocument/2006/relationships/tags" Target="../tags/tag165.xml" /><Relationship Id="rId24" Type="http://schemas.openxmlformats.org/officeDocument/2006/relationships/tags" Target="../tags/tag166.xml" /><Relationship Id="rId25" Type="http://schemas.openxmlformats.org/officeDocument/2006/relationships/tags" Target="../tags/tag167.xml" /><Relationship Id="rId26" Type="http://schemas.openxmlformats.org/officeDocument/2006/relationships/tags" Target="../tags/tag168.xml" /><Relationship Id="rId27" Type="http://schemas.openxmlformats.org/officeDocument/2006/relationships/tags" Target="../tags/tag169.xml" /><Relationship Id="rId28" Type="http://schemas.openxmlformats.org/officeDocument/2006/relationships/tags" Target="../tags/tag170.xml" /><Relationship Id="rId29" Type="http://schemas.openxmlformats.org/officeDocument/2006/relationships/tags" Target="../tags/tag171.xml" /><Relationship Id="rId3" Type="http://schemas.openxmlformats.org/officeDocument/2006/relationships/tags" Target="../tags/tag145.xml" /><Relationship Id="rId30" Type="http://schemas.openxmlformats.org/officeDocument/2006/relationships/tags" Target="../tags/tag172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3.xml" /><Relationship Id="rId30" Type="http://schemas.openxmlformats.org/officeDocument/2006/relationships/tags" Target="../tags/tag240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4075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>
            <a:normAutofit/>
          </a:bodyPr>
          <a:lstStyle/>
          <a:p>
            <a:r>
              <a:rPr lang="zh-CN" altLang="en-US"/>
              <a:t>节假日消防安全注意事项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52002" y="228600"/>
            <a:ext cx="11489267" cy="1688621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8" name="Ellipse 60_#color-2097&amp;3799"/>
          <p:cNvSpPr/>
          <p:nvPr>
            <p:custDataLst>
              <p:tags r:id="rId3"/>
            </p:custDataLst>
          </p:nvPr>
        </p:nvSpPr>
        <p:spPr>
          <a:xfrm>
            <a:off x="926105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1039497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01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642896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单击添加目录项标题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34" name="Ellipse 60_#color-2097&amp;3799"/>
          <p:cNvSpPr/>
          <p:nvPr>
            <p:custDataLst>
              <p:tags r:id="rId6"/>
            </p:custDataLst>
          </p:nvPr>
        </p:nvSpPr>
        <p:spPr>
          <a:xfrm>
            <a:off x="6544832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36" name="序号"/>
          <p:cNvSpPr txBox="1"/>
          <p:nvPr>
            <p:custDataLst>
              <p:tags r:id="rId7"/>
            </p:custDataLst>
          </p:nvPr>
        </p:nvSpPr>
        <p:spPr>
          <a:xfrm>
            <a:off x="6658224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04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8"/>
            </p:custDataLst>
          </p:nvPr>
        </p:nvSpPr>
        <p:spPr>
          <a:xfrm>
            <a:off x="6261623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公共场所消防安全注意事项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40" name="Ellipse 60_#color-2097&amp;3799"/>
          <p:cNvSpPr/>
          <p:nvPr>
            <p:custDataLst>
              <p:tags r:id="rId9"/>
            </p:custDataLst>
          </p:nvPr>
        </p:nvSpPr>
        <p:spPr>
          <a:xfrm>
            <a:off x="4671923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4785315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03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4388714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家庭消防安全注意事项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46" name="Ellipse 60_#color-2097&amp;3799"/>
          <p:cNvSpPr/>
          <p:nvPr>
            <p:custDataLst>
              <p:tags r:id="rId12"/>
            </p:custDataLst>
          </p:nvPr>
        </p:nvSpPr>
        <p:spPr>
          <a:xfrm>
            <a:off x="2799014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48" name="序号"/>
          <p:cNvSpPr txBox="1"/>
          <p:nvPr>
            <p:custDataLst>
              <p:tags r:id="rId13"/>
            </p:custDataLst>
          </p:nvPr>
        </p:nvSpPr>
        <p:spPr>
          <a:xfrm>
            <a:off x="2912406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02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4"/>
            </p:custDataLst>
          </p:nvPr>
        </p:nvSpPr>
        <p:spPr>
          <a:xfrm>
            <a:off x="2515805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节假日消防安全基本知识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52" name="Ellipse 60_#color-2097&amp;3799"/>
          <p:cNvSpPr/>
          <p:nvPr>
            <p:custDataLst>
              <p:tags r:id="rId15"/>
            </p:custDataLst>
          </p:nvPr>
        </p:nvSpPr>
        <p:spPr>
          <a:xfrm>
            <a:off x="10290652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16"/>
            </p:custDataLst>
          </p:nvPr>
        </p:nvSpPr>
        <p:spPr>
          <a:xfrm>
            <a:off x="10404044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06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17"/>
            </p:custDataLst>
          </p:nvPr>
        </p:nvSpPr>
        <p:spPr>
          <a:xfrm>
            <a:off x="10007443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加强宣传教育，提高消防安全意识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58" name="Ellipse 60_#color-2097&amp;3799"/>
          <p:cNvSpPr/>
          <p:nvPr>
            <p:custDataLst>
              <p:tags r:id="rId18"/>
            </p:custDataLst>
          </p:nvPr>
        </p:nvSpPr>
        <p:spPr>
          <a:xfrm>
            <a:off x="8417741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60" name="序号"/>
          <p:cNvSpPr txBox="1"/>
          <p:nvPr>
            <p:custDataLst>
              <p:tags r:id="rId19"/>
            </p:custDataLst>
          </p:nvPr>
        </p:nvSpPr>
        <p:spPr>
          <a:xfrm>
            <a:off x="8531133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05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20"/>
            </p:custDataLst>
          </p:nvPr>
        </p:nvSpPr>
        <p:spPr>
          <a:xfrm>
            <a:off x="8134532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出行消防安全注意事项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节假日消防安全基本知识</a:t>
            </a:r>
            <a:endParaRPr lang="zh-CN" altLang="en-US"/>
          </a:p>
        </p:txBody>
      </p:sp>
      <p:sp>
        <p:nvSpPr>
          <p:cNvPr id="10489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火灾的危害和预防的重要性</a:t>
            </a:r>
            <a:endParaRPr lang="zh-CN" altLang="en-US"/>
          </a:p>
        </p:txBody>
      </p:sp>
      <p:sp>
        <p:nvSpPr>
          <p:cNvPr id="10490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火灾对生命财产的威胁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火灾预防措施的重要性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提高消防安全意识的意义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火灾对环境的影响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常见的火灾原因和预防措施</a:t>
            </a:r>
            <a:endParaRPr lang="zh-CN" altLang="en-US"/>
          </a:p>
        </p:txBody>
      </p:sp>
      <p:sp>
        <p:nvSpPr>
          <p:cNvPr id="1049146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吸烟火灾：乱扔烟蒂、在禁烟场所吸烟等。预防措施：不在禁烟场所吸烟，将烟蒂熄灭后丢弃。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电器火灾：不正确使用电器设备，如超负荷使用、接触不良等。预防措施：定期检查电器设备，确保其正常运转，不乱拉乱接电线。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燃气火灾：燃气泄漏、使用不当等原因。预防措施：定期检查燃气管道，确保无泄漏；使用燃气时不要离开，用完后及时关闭。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儿童玩火：儿童好奇心强，易玩火。预防措施：教育儿童认识火的危险性，将火源放置在儿童无法触及的地方。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消防器材的使用方法和保养</a:t>
            </a:r>
            <a:endParaRPr lang="zh-CN" altLang="en-US"/>
          </a:p>
        </p:txBody>
      </p:sp>
      <p:sp>
        <p:nvSpPr>
          <p:cNvPr id="1049220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灭火器：根据不同类型的火灾选择合适的灭火器，使用前摇晃灭火器，拔掉安全别针，对准火源喷射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消防器材存放：消防器材应存放在干燥、通风良好、无阳光直射的地方，远离高温、潮湿、腐蚀等环境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灭火器维护：定期检查灭火器压力是否正常，是否过期，定期进行充气和更换药剂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灭火毯：将灭火毯浸湿，披在身上，迅速逃离火场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家庭消防安全注意事项</a:t>
            </a:r>
            <a:endParaRPr lang="zh-CN" altLang="en-US"/>
          </a:p>
        </p:txBody>
      </p:sp>
      <p:sp>
        <p:nvSpPr>
          <p:cNvPr id="10493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检查家中的电线和电器设备</a:t>
            </a:r>
            <a:endParaRPr lang="zh-CN" altLang="en-US"/>
          </a:p>
        </p:txBody>
      </p:sp>
      <p:sp>
        <p:nvSpPr>
          <p:cNvPr id="1049400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2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4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定期检查电线是否老化、破损或安装不规范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8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0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避免超负荷使用电器设备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4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6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使用合格的电器设备和电线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2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及时更换损坏的电器设备和电线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安全使用燃气和煤气</a:t>
            </a:r>
            <a:endParaRPr lang="zh-CN" altLang="en-US"/>
          </a:p>
        </p:txBody>
      </p:sp>
      <p:sp>
        <p:nvSpPr>
          <p:cNvPr id="104946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使用燃气和煤气时，要保持通风良好，避免缺氧或一氧化碳中毒。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2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定期检查管道、阀门等设施是否漏气，发现漏气及时处理。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使用燃气和煤气时，不要离开厨房，以免发生火灾或爆炸。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4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不要私自拆装、改装燃气和煤气设施，如有需要请专业人员进行处理。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正确使用炉具和炊具</a:t>
            </a:r>
            <a:endParaRPr lang="zh-CN" altLang="en-US"/>
          </a:p>
        </p:txBody>
      </p:sp>
      <p:sp>
        <p:nvSpPr>
          <p:cNvPr id="1049532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4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6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使用燃气灶具时，应先开气阀后点火，即"气等火"。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0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2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使用燃气灶具时，应先关闭炉灶开关再关闭气源，即"火等气"。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8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使用燃气灶具时，应注意调节火焰大小，避免火焰过大或过小。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2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4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使用燃气灶具时，应注意检查炉灶是否有漏气现象。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家庭消防器材的配置和使用</a:t>
            </a:r>
            <a:endParaRPr lang="zh-CN" altLang="en-US"/>
          </a:p>
        </p:txBody>
      </p:sp>
      <p:sp>
        <p:nvSpPr>
          <p:cNvPr id="1049598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0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2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8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2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8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0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灭火器：选择适合家庭火源的灭火器，并定期检查其压力和有效期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灭火器箱：将灭火器材集中存放，方便取用，并保持其干燥和清洁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烟雾报警器：安装在家庭易见、易闻的区域，及时发出警报，提醒家人迅速逃离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灭火毯：用于扑灭小型火源，可覆盖在火焰上隔绝空气，或用于逃生时披在身上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公共场所消防安全注意事项</a:t>
            </a:r>
            <a:endParaRPr lang="zh-CN" altLang="en-US"/>
          </a:p>
        </p:txBody>
      </p:sp>
      <p:sp>
        <p:nvSpPr>
          <p:cNvPr id="10496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https://d.book118.com/658044075074006027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5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8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1_1"/>
  <p:tag name="KSO_WM_UNIT_INDEX" val="1_1_1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4_1"/>
  <p:tag name="KSO_WM_UNIT_INDEX" val="1_4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3_1"/>
  <p:tag name="KSO_WM_UNIT_INDEX" val="1_3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5_1"/>
  <p:tag name="KSO_WM_UNIT_INDEX" val="1_5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7">
      <a:dk1>
        <a:srgbClr val="000000"/>
      </a:dk1>
      <a:lt1>
        <a:srgbClr val="FFFFFF"/>
      </a:lt1>
      <a:dk2>
        <a:srgbClr val="641713"/>
      </a:dk2>
      <a:lt2>
        <a:srgbClr val="FFFFFF"/>
      </a:lt2>
      <a:accent1>
        <a:srgbClr val="E1C091"/>
      </a:accent1>
      <a:accent2>
        <a:srgbClr val="D63A32"/>
      </a:accent2>
      <a:accent3>
        <a:srgbClr val="D1373B"/>
      </a:accent3>
      <a:accent4>
        <a:srgbClr val="7D861A"/>
      </a:accent4>
      <a:accent5>
        <a:srgbClr val="866E1A"/>
      </a:accent5>
      <a:accent6>
        <a:srgbClr val="D0881E"/>
      </a:accent6>
      <a:hlink>
        <a:srgbClr val="658BD5"/>
      </a:hlink>
      <a:folHlink>
        <a:srgbClr val="A16AA5"/>
      </a:folHlink>
    </a:clrScheme>
    <a:fontScheme name="自定义 39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Demibold</vt:lpstr>
      <vt:lpstr>微软雅黑</vt:lpstr>
      <vt:lpstr>Calibri Light</vt:lpstr>
      <vt:lpstr>+中文正文</vt:lpstr>
      <vt:lpstr>宋体</vt:lpstr>
      <vt:lpstr>Office Theme</vt:lpstr>
      <vt:lpstr>节假日消防安全注意事项</vt:lpstr>
      <vt:lpstr>目录</vt:lpstr>
      <vt:lpstr>添加章节标题</vt:lpstr>
      <vt:lpstr>节假日消防安全基本知识</vt:lpstr>
      <vt:lpstr>PowerPoint Presentation</vt:lpstr>
      <vt:lpstr>火灾的危害和预防的重要性</vt:lpstr>
      <vt:lpstr>常见的火灾原因和预防措施</vt:lpstr>
      <vt:lpstr>消防器材的使用方法和保养</vt:lpstr>
      <vt:lpstr>家庭消防安全注意事项</vt:lpstr>
      <vt:lpstr>PowerPoint Presentation</vt:lpstr>
      <vt:lpstr>检查家中的电线和电器设备</vt:lpstr>
      <vt:lpstr>安全使用燃气和煤气</vt:lpstr>
      <vt:lpstr>正确使用炉具和炊具</vt:lpstr>
      <vt:lpstr>家庭消防器材的配置和使用</vt:lpstr>
      <vt:lpstr>公共场所消防安全注意事项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2024-09-05T11:45:16.641</cp:lastPrinted>
  <dcterms:created xsi:type="dcterms:W3CDTF">2024-09-05T03:45:16Z</dcterms:created>
  <dcterms:modified xsi:type="dcterms:W3CDTF">2024-09-05T03:45:18Z</dcterms:modified>
</cp:coreProperties>
</file>