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D8D7E-0E86-4C82-A3B8-AF1B2B78B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345004-34E4-47F1-A81B-83F20A772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40244D-A75C-4D14-A1B9-D453DDF48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B4E5E4-4B54-4F7D-A3AA-E3F619618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00C9E8-5B76-44D4-81DC-884740B3D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62A362-981D-46BE-AD82-A3453C9BB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879EC2-87E9-4380-9AFD-26CFD457B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04459B-5463-4AE7-BF2F-9EF226253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6B4FE-A55F-442C-88E3-9DA92D53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512D34-9788-4782-8FB2-F72F21757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A05E2C-97F4-4460-B9CF-7AFE2AF0A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4511103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基于人工智能的水利工程与水文水资源管理技术探索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人工智能技术在水利工程中的应用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人工智能技术在水文水资源管理中的应用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基于人工智能的水利工程与水文水资源管理技术探索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实例分析：某流域智能化管理实践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水利工程与水资源管理面临的挑战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随着全球气候变化和人类活动的影响，水资源日益紧缺，水利工程与水资源管理面临诸多挑战，如洪涝灾害、水资源短缺、水环境污染等。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4000" r="24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人工智能技术的快速发展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近年来，人工智能技术在多个领域取得了显著成果，为水利工程与水资源管理提供了新的解决思路和方法。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人工智能在水资源与水利工程中的应用前景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人工智能技术可通过数据驱动、模型驱动和知识驱动等方式，提高水利工程与水资源管理的智能化水平，为水资源可持续利用和保障人类水安全具有重要意义。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国外在水利工程与水资源管理领域应用人工智能技术较早，主要集中在智能水文模型、水资源优化配置、洪水预报与调度等方面，取得了一系列重要成果。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国内在水利工程与水资源管理领域的人工智能技术应用起步较晚，但近年来发展迅速，已在智能水文模型、水资源管理决策支持、水环境监测与治理等方面取得显著进展。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国内外研究对比分析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国内外在水利工程与水资源管理领域的人工智能技术应用各具特色，但均致力于提高水资源利用效率和管理水平，促进水资源可持续利用。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本研究目的和内容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95" r="199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基于强化学习的水库群联合调度策略；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研究内容：本研究将重点研究以下几个方面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基于深度学习的水文模型构建与优化；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本研究目的和内容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基于智能优化算法的水资源配置方案；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基于大数据和机器学习的水环境监测与治理技术。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人工智能技术在水利工程中的应用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07" b="4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09" b="260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智能感知技术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水文数据实时监测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利用智能传感器和物联网技术，对水位、流量、水质等关键参数进行实时监测，为水利工程运行提供准确数据支持。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图像和视频处理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通过计算机视觉技术对水利工程现场的图像和视频进行处理，提取关键信息，为工程安全监测和评估提供依据。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多源数据融合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整合多源异构数据，如气象、地质、遥感等，形成全面、准确的水文水资源信息感知体系。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458" r="1145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利用大数据和机器学习技术，构建数据驱动模型，对水利工程运行进行预测和决策支持。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数据驱动模型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结合领域专家知识和经验，构建专家系统，为复杂水利工程问题提供智能化解决方案。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应用强化学习算法，使水利工程系统具备自学习和自适应能力，不断优化运行策略。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强化学习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智能决策技术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通过智能控制算法实现水利工程的自动化控制，提高工程运行效率和安全性。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多模态控制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利用远程通信技术，实现对水利工程的远程监控和控制，降低运维成本。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结合多种控制手段，如PID控制、模糊控制、神经网络控制等，实现水利工程的多模态智能控制。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智能控制技术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智能化维护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通过智能感知技术和决策支持技术，实现水利工程的智能化维护，降低维护成本和提高维护效率。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知识图谱与智能问答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构建水利工程知识图谱，实现智能问答和辅助决策支持，提高工程运维智能化水平。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故障预测与健康管理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利用智能算法对历史运维数据进行分析和挖掘，实现故障预测和健康管理，提高工程可靠性。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0" r="22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智能运维技术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人工智能技术在水文水资源管理中的应用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利用人工智能技术，对原始水文数据进行清洗、去噪、填充等预处理操作，提高数据质量。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数据清洗与预处理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通过智能算法自动提取水文数据的特征，并选择对水资源管理有意义的特征进行后续分析。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特征提取与选择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将多源异构的水文数据进行融合，利用数据挖掘技术发现数据间的潜在联系和规律。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数据融合与挖掘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水文数据智能处理技术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https://d.book118.com/658045111031006033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2024-09-11T02:28:12.319</cp:lastPrinted>
  <dcterms:created xsi:type="dcterms:W3CDTF">2024-09-10T18:28:12Z</dcterms:created>
  <dcterms:modified xsi:type="dcterms:W3CDTF">2024-09-10T18:28:14Z</dcterms:modified>
</cp:coreProperties>
</file>