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8A1D8-6CBA-45F4-90BE-542B11136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4DA89-A68F-4CCB-845D-C16B9DDE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8B1AE-BB68-4582-8D71-F0B84736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064EE-A1EE-4EA8-AB55-06D00359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4A756-E90F-4322-B3FC-900D3303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7177A-53C0-44E8-986B-1EDCB740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D4FAF-6539-4278-A497-6BEB0168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7B91E-0440-49EF-9147-27A625EC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92907-DA1E-43B5-A01A-315F42018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BD656-31B7-403D-ABBC-FC903A640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7E830-F761-4ED4-8B41-98FD554B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5112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自然资源八五普法规划方案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自然资源法律法规概述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自然资源普法现状分析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自然资源八五普法规划方案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自然资源八五普法规划方案的实施保障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自然资源八五普法规划方案的效果评估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https://d.book118.com/658045112120006042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2024-09-22T01:15:50.786</cp:lastPrinted>
  <dcterms:created xsi:type="dcterms:W3CDTF">2024-09-21T17:15:50Z</dcterms:created>
  <dcterms:modified xsi:type="dcterms:W3CDTF">2024-09-21T17:15:52Z</dcterms:modified>
</cp:coreProperties>
</file>