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525ADD-0EBF-4283-B1CC-11300A97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66FC89-F121-4403-B106-A02403F63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C8CCD2-E2E8-469E-9686-8094AB1806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433FE-D237-4A29-9878-130270010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5BD4C6-2EB4-4240-854D-850F7ABD0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110F159-140F-4CD1-9AD4-42275AA7C9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D1FF3E-0167-45CD-B580-6F8F5C8A65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1CD2DD-BBFB-4F71-AA0F-9E0001CCC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74A41-7E4E-4663-94FC-3A01532FF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1C9FF-234B-4916-8EEC-174E300B11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A3BC21-FFC6-4E87-A9BA-5E4E01C7A2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46015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重积分的变量变换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基础知识回顾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变量变换的原理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变量变换的应用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常见变量变换方法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积分学是数学的重要分支，重积分是积分学中的重要概念，用于研究多维空间中函数值的累积。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变量变换是数学中常用的技巧，通过变换变量简化问题，重积分的变量变换旨在通过变换积分变量简化重积分计算。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重积分在物理、工程、经济等领域有广泛应用，如计算体积、面积、质量等。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通过重积分的变量变换，可以简化复杂重积分的计算过程，提高计算效率和准确性。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内容概述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本章节将介绍重积分的基本概念和性质，以及常见的重积分变量变换方法。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重点讨论如何选择合适的变量变换，以及变换过程中需要注意的细节和技巧。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通过实例演示重积分变量变换的应用，并总结其在实际问题中的应用价值。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基础知识回顾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积分是数学中一种重要的运算方式，它表示对一个函数在某个区间上的整体效果进行量化。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定积分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定积分是积分的一种，它表示函数在某个区间上的积分值。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重积分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重积分是定积分的扩展，它表示多变量的函数在某个区域上的积分值。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积分的基本概念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线性性质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积分具有线性性质，即对于两个函数的和或差，其积分结果等于各自积分的和或差。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区间可加性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对于任意两个区间，如果函数在这些区间上可积，则这两个区间上的积分值之和等于函数在整个区间上的积分值。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积分中值定理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如果函数在某个闭区间上连续，则在该区间上至少存在一个点，使得函数在该点的值等于该区间上积分的平均值。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积分运算的性质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基本的积分公式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 $int x^n dx = frac{x^{n+1}}{n+1} + C$，其中 $n$ 是自然数，$C$ 是积分常数。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换元积分公式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 $int frac{1}{sqrt{x}} dx = int frac{1}{sqrt{u}} du$，其中 $u = x$。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分部积分公式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例如 $int x sin x dx = -cos x + C$，其中 $C$ 是积分常数。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常见的积分公式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变量变换的原理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在积分计算中，通过引入新的变量替换原来的变量，将复杂的积分转化为简单的积分，从而简化计算的过程。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变量变换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基于积分区域不变性和被积函数可微性的原理，通过变量替换将复杂积分转化为简单积分。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变量变换的原理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变量变换的概念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确定原变量与新变量的关系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根据题目要求和被积函数的特点，确定新变量与原变量的关系。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计算新积分限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根据新旧变量的关系，计算新的积分限。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替换被积函数中的变量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将被积函数中的原变量替换为新变量。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计算新积分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根据新变量和新的积分限，计算新的积分。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变量变换的步骤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参数式变换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通过引入参数将原变量表示为参数的函数，从而简化积分计算。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极坐标变换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将原变量转换为极坐标形式，适用于球面、球体和旋转体的积分计算。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柱坐标变换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将原变量转换为柱坐标形式，适用于柱体和旋转体的积分计算。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球坐标变换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将原变量转换为球坐标形式，适用于球面、球体和旋转体的积分计算。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变量变换的分类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变量变换的应用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https://d.book118.com/658046015000006025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2024-09-01T09:06:06.084</cp:lastPrinted>
  <dcterms:created xsi:type="dcterms:W3CDTF">2024-09-01T01:06:06Z</dcterms:created>
  <dcterms:modified xsi:type="dcterms:W3CDTF">2024-09-01T01:06:08Z</dcterms:modified>
</cp:coreProperties>
</file>