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06F9D-CDBE-45D2-B3AB-7B52BDC02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9853A-DDBB-41F9-A3E8-141437E69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69461-AC53-4AD5-8B0F-682DA0FF8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405AAC-9C63-49DD-9034-47B1E960A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4486A5-0F22-4B44-8DF8-F64BBFF42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78447A-D82C-46A9-A28D-92CE9C303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6D1666-57AE-42CC-B9BF-939ECAA4C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71067-2860-47B7-9AB1-E0D49ECD6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48710-EBA1-4D33-86FE-8C6EE558F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7DA4D-BA90-44BC-AFC0-2E24B5B64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47ED2-018C-41A9-ACAD-B0E15F101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10.pn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4706102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《精神科基础护理》PPT课件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精神科患者的特点与护理需求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精神科基础护理技能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440" b="26440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509" b="2050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提供安全、舒适、有序的护理环境，满足患者的基本需求，促进患者的身心健康，提高其生活质量。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精神科基础护理是指对精神疾病患者进行的基础护理服务，包括病情观察、生活照顾、心理支持等方面。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44" b="1794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通过有效的护理，改善患者的生活环境和心理状态，提高其生活质量。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在精神疾病的康复过程中，护理工作起到至关重要的作用，有助于患者回归社会。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减轻家庭负担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专业的护理服务能够减轻家庭成员的负担，让他们有更多的时间和精力关注患者的其他需求。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00" b="4400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精神科护理的发展经历了漫长的历史过程，从最初的忽视和隔离，到现在的科学化和人性化。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随着医学模式的转变和人们对精神健康需求的增加，精神科护理正朝着更加专业化和人性化的方向发展。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新的护理理念和技术不断涌现，如心理护理、康复护理等，为精神科护理的发展注入了新的活力。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精神科患者的特点与护理需求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焦虑、恐惧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由于疾病的影响，患者常常表现出焦虑、恐惧的情绪。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敏感、多疑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患者可能对周围事物反应过度，容易怀疑他人。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抑郁、自卑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精神科疾病可能导致患者情绪低落、自卑，甚至有自杀倾向。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易怒、暴躁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部分患者可能表现出易怒、暴躁的特点，难以控制自己的情绪。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精神科患者的心理特点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ln w="16669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生活懒散、不修边幅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部分患者可能表现出生活懒散、不注意个人卫生。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孤僻、退缩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患者可能不愿意与人交往，表现出孤僻、退缩的特点。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幻觉、妄想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患者可能出现幻听、幻视，甚至妄想的情况。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攻击行为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部分患者可能因为幻觉、妄想的驱使，对他人或自己造成伤害。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精神科患者的行为特点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生活照顾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提供基本的生活照顾，如饮食、洗漱、卫生等。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给予患者情感支持，帮助其缓解焦虑、抑郁等情绪。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确保患者在住院期间的人身安全，防止意外事件发生。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症状管理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针对患者的症状，采取相应的护理措施，如幻觉、妄想的观察与记录。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精神科患者的护理需求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了解疾病知识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家属需要了解疾病的相关知识，以便更好地理解和支持患者。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家属在照顾患者的过程中，也需要得到情感的支持和理解。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协助日常照顾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家属可能需要协助医院的护理人员，共同完成患者的日常照顾工作。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与医护人员沟通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家属需要与医护人员进行有效的沟通，以便更好地了解患者的病情和治疗进展。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精神科患者家属的护理需求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精神科基础护理技能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确保病房环境安全，检查病房设施是否完好，及时排除安全隐患。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防自杀措施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采取预防措施，如门窗加锁、移除危险物品等，防止患者自杀。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防外逃措施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加强病房门禁管理，确保患者不逃离病房。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保护性约束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在必要时，对患者进行合理、合法、安全、有效的约束。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https://d.book118.com/658047061026006031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2024-09-07T23:54:03.144</cp:lastPrinted>
  <dcterms:created xsi:type="dcterms:W3CDTF">2024-09-07T15:54:03Z</dcterms:created>
  <dcterms:modified xsi:type="dcterms:W3CDTF">2024-09-07T15:54:04Z</dcterms:modified>
</cp:coreProperties>
</file>