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0CFC-7BB4-4FD4-B378-54E1D680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AFC18-5F31-49C5-89CB-B27137C84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B8629-273A-4B2A-9E53-03213E61B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8FE70-3D41-4703-8548-76A9E5DE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EE901-550E-4EA8-AD6C-4553101E7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06997-B723-4E84-8EC9-E0FAD6364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95C62-F02D-442B-9CC4-8CE3EFAFD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FFA52-1039-4DCD-9356-A6050FDF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2F769-7C2D-4435-BDE1-B0861EDC5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0F02F-AB9D-4F15-BCA8-8E30BD23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FD5FC-C4A5-438D-B5B1-A061FC69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54" r:id="rId2"/>
    <p:sldLayoutId id="2147490755" r:id="rId3"/>
    <p:sldLayoutId id="2147490756" r:id="rId4"/>
    <p:sldLayoutId id="2147490757" r:id="rId5"/>
    <p:sldLayoutId id="2147490758" r:id="rId6"/>
    <p:sldLayoutId id="2147490759" r:id="rId7"/>
    <p:sldLayoutId id="2147490760" r:id="rId8"/>
    <p:sldLayoutId id="2147490761" r:id="rId9"/>
    <p:sldLayoutId id="2147490762" r:id="rId10"/>
    <p:sldLayoutId id="21474907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711113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乡村振兴的策略与路径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乡村振兴的策略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乡村振兴的路径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政策支持与保障措施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典型案例分析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农村产业发展的瓶颈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农村产业发展的瓶颈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产业结构单一</a:t>
            </a:r>
            <a:endParaRPr lang="zh-CN" altLang="en-US"/>
          </a:p>
        </p:txBody>
      </p:sp>
      <p:sp>
        <p:nvSpPr>
          <p:cNvPr id="10489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农业占比过大，缺乏多元化产业布局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农村劳动力流失，缺乏高素质人才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农产品附加值低，缺乏市场竞争力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传统农业技术落后，缺乏创新和科技支持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缺乏技术支持和创新</a:t>
            </a:r>
            <a:endParaRPr lang="zh-CN" altLang="en-US"/>
          </a:p>
        </p:txBody>
      </p:sp>
      <p:sp>
        <p:nvSpPr>
          <p:cNvPr id="10489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缺乏专业知识和技能培训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缺乏技术创新和研发能力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缺乏技术支持和合作机制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缺乏创新意识和创业精神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资源环境压力大</a:t>
            </a:r>
            <a:endParaRPr lang="zh-CN" altLang="en-US"/>
          </a:p>
        </p:txBody>
      </p:sp>
      <p:sp>
        <p:nvSpPr>
          <p:cNvPr id="10490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土地资源紧张：随着城市化进程加速，农村土地资源日趋紧张，制约了农业规模化发展。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水资源短缺：部分农村地区水资源匮乏，无法满足农业生产的需要，影响了农作物的生长。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环境污染严重：部分农村地区存在严重的环境污染问题，如水污染、土壤污染等，对农业生产和生态安全造成威胁。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生态保护压力大：随着人们对生态环境的重视，农村地区的生态保护压力也越来越大，需要采取有效措施来保护生态环境。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市场竞争力不足</a:t>
            </a:r>
            <a:endParaRPr lang="zh-CN" altLang="en-US"/>
          </a:p>
        </p:txBody>
      </p:sp>
      <p:sp>
        <p:nvSpPr>
          <p:cNvPr id="104909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缺乏科技创新和产品升级的动力和能力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缺乏有效的市场营销策略和渠道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产品同质化严重，缺乏差异化竞争优势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缺乏品牌意识和品牌建设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乡村振兴的策略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优化产业结构</a:t>
            </a:r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优化产业结构：促进农村一二三产业融合发展，提高农业产值和附加值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培育新型经营主体：鼓励农民专业合作社、家庭农场等新型经营主体的发展，提高农民组织化程度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加强农业科技创新：推广农业科技，提高农业生产效率和质量，增强农业竞争力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完善农业支持保护体系：加大财政、金融等政策支持力度，降低农业生产风险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加强技术支持和创新</a:t>
            </a:r>
            <a:endParaRPr lang="zh-CN" altLang="en-US"/>
          </a:p>
        </p:txBody>
      </p:sp>
      <p:sp>
        <p:nvSpPr>
          <p:cNvPr id="10492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加强技术支持：引进先进农业技术，提高农业生产效率和农产品质量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生态保护：注重农业生态保护，推广绿色发展理念，实现农业可持续发展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人才培养：加强农业人才培养，提高农民素质和技能水平，培养新型职业农民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创新驱动：鼓励农业科技创新，推广现代农业管理模式，提升农业产业附加值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保护资源环境</a:t>
            </a:r>
            <a:endParaRPr lang="zh-CN" altLang="en-US"/>
          </a:p>
        </p:txBody>
      </p:sp>
      <p:sp>
        <p:nvSpPr>
          <p:cNvPr id="10493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保护乡村生态环境，实现绿色发展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合理利用乡村资源，实现可持续发展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加强乡村环境治理，提高生态质量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推广绿色生产方式，促进生态农业发展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提高市场竞争力</a:t>
            </a:r>
            <a:endParaRPr lang="zh-CN" altLang="en-US"/>
          </a:p>
        </p:txBody>
      </p:sp>
      <p:sp>
        <p:nvSpPr>
          <p:cNvPr id="10493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优化产业结构，发展特色产业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推进科技创新，提高产品质量和附加值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加强市场营销，拓展销售渠道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加强品牌建设，提升产品知名度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乡村振兴的路径</a:t>
            </a:r>
            <a:endParaRPr lang="zh-CN" altLang="en-US"/>
          </a:p>
        </p:txBody>
      </p:sp>
      <p:sp>
        <p:nvSpPr>
          <p:cNvPr id="10494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https://d.book118.com/658047111133006022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乡村振兴的策略与路径</vt:lpstr>
      <vt:lpstr>目录</vt:lpstr>
      <vt:lpstr>添加章节标题</vt:lpstr>
      <vt:lpstr>农村产业发展的瓶颈</vt:lpstr>
      <vt:lpstr>产业结构单一</vt:lpstr>
      <vt:lpstr>缺乏技术支持和创新</vt:lpstr>
      <vt:lpstr>资源环境压力大</vt:lpstr>
      <vt:lpstr>市场竞争力不足</vt:lpstr>
      <vt:lpstr>乡村振兴的策略</vt:lpstr>
      <vt:lpstr>优化产业结构</vt:lpstr>
      <vt:lpstr>加强技术支持和创新</vt:lpstr>
      <vt:lpstr>保护资源环境</vt:lpstr>
      <vt:lpstr>提高市场竞争力</vt:lpstr>
      <vt:lpstr>乡村振兴的路径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2024-08-29T04:31:24.683</cp:lastPrinted>
  <dcterms:created xsi:type="dcterms:W3CDTF">2024-08-28T20:31:24Z</dcterms:created>
  <dcterms:modified xsi:type="dcterms:W3CDTF">2024-08-28T20:31:26Z</dcterms:modified>
</cp:coreProperties>
</file>