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F8DA49-D0AA-4340-8008-AB0092D5F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70E20D-99CE-4C5F-B640-62F1450FA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4D4F17-63FD-4EFF-B701-237F68B1E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713386-5FA3-49EC-ABBF-D8B994BE4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78819D-C279-4263-B38D-9A646D56E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C9F48A-9AE2-4F99-9596-D60687363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F6C87D-3E77-434B-ACD2-06F78878C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37926A-4337-414E-B547-19E50B182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FFAC56-3D89-4624-BEC0-FFACF6EE8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119730-C202-4FCC-BFC4-DCF853594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00D4BB-0F83-4A63-AB09-A03F14971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04714111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医院医技管理制度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75644" y="460002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75644" y="505988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医技管理制度概述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医技人员管理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医疗技术管理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医技管理制度的实施与监督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73" r="1467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随着医疗技术的快速发展，医院医技科室在医疗服务中的作用日益突出，医技科室的管理制度对于保障医疗服务质量、提高医疗效率具有重要意义。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当前，我国医院医技管理制度存在一些问题，如管理流程不规范、设备使用和维护不当等，这些问题影响了医疗服务的质量和效率，亟待解决。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制定和完善医院医技管理制度，旨在规范医技科室的管理流程，提高医疗服务的质量和效率。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医院医技管理制度的实施，有助于保障患者的诊疗安全，提高医疗服务的满意度，提升医院的综合实力和竞争力。同时，也有助于推动我国医疗事业的健康发展。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医技管理制度概述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医技管理是对医院医学技术进行规划、组织、协调、控制和监督的一系列活动，旨在提高医疗技术水平和服务质量，保障患者安全和医疗效果。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医技管理概念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技管理是医院管理的重要组成部分，对于提高医疗技术水平和服务质量、保障患者安全和医疗效果具有重要意义。通过医技管理，可以规范医疗技术行为，加强医疗技术评估和监管，提高医疗技术效率，促进医院可持续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医技管理重要性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医技管理的概念和重要性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国家法律法规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医技管理制度必须符合国家相关法律法规的规定，如《中华人民共和国执业医师法》、《中华人民共和国药品管理法》等。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卫生部门规章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卫生行政部门制定的相关规章也是医技管理制度的重要依据，如《医疗机构管理条例实施细则》、《医疗机构临床实验室管理办法》等。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医院内部制度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医院内部制定的相关制度也是医技管理制度的重要组成部分，如《医院临床实验室管理办法》、《医院放射科管理规定》等。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医技管理制度的法规依据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https://d.book118.com/658047141114006046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2024-09-27T17:47:50.964</cp:lastPrinted>
  <dcterms:created xsi:type="dcterms:W3CDTF">2024-09-27T09:47:50Z</dcterms:created>
  <dcterms:modified xsi:type="dcterms:W3CDTF">2024-09-27T09:47:53Z</dcterms:modified>
</cp:coreProperties>
</file>