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5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3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B1487-7906-4676-AC78-97E14B308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D7176-4996-4EA9-B1C3-45A550CC3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8E8F9-2A8D-42FA-995B-B6A028D84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76E6D-6EC0-4E86-A6E9-F1599C422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5CC670-58AA-4FBE-B3AE-023C3B0B0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11E31F-CD76-4361-94BF-A0E2CDAE9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4EC58E-2BDD-4386-A05D-FEE8AF0AC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0CDA7-205F-42ED-A6FB-B2F6C2301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B862A-0602-4D0E-827B-EB62C2C9F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42948-5CED-4E75-891C-88509FEF7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E97FA-ECF4-400A-A9FD-5FBA54646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142" r:id="rId2"/>
    <p:sldLayoutId id="2147484143" r:id="rId3"/>
    <p:sldLayoutId id="2147484144" r:id="rId4"/>
    <p:sldLayoutId id="2147484145" r:id="rId5"/>
    <p:sldLayoutId id="2147484146" r:id="rId6"/>
    <p:sldLayoutId id="2147484147" r:id="rId7"/>
    <p:sldLayoutId id="2147484148" r:id="rId8"/>
    <p:sldLayoutId id="2147484149" r:id="rId9"/>
    <p:sldLayoutId id="2147484150" r:id="rId10"/>
    <p:sldLayoutId id="214748415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22" Type="http://schemas.openxmlformats.org/officeDocument/2006/relationships/tags" Target="../tags/tag163.xml" /><Relationship Id="rId23" Type="http://schemas.openxmlformats.org/officeDocument/2006/relationships/tags" Target="../tags/tag164.xml" /><Relationship Id="rId24" Type="http://schemas.openxmlformats.org/officeDocument/2006/relationships/tags" Target="../tags/tag165.xml" /><Relationship Id="rId25" Type="http://schemas.openxmlformats.org/officeDocument/2006/relationships/tags" Target="../tags/tag166.xml" /><Relationship Id="rId26" Type="http://schemas.openxmlformats.org/officeDocument/2006/relationships/tags" Target="../tags/tag167.xml" /><Relationship Id="rId27" Type="http://schemas.openxmlformats.org/officeDocument/2006/relationships/tags" Target="../tags/tag168.xml" /><Relationship Id="rId28" Type="http://schemas.openxmlformats.org/officeDocument/2006/relationships/tags" Target="../tags/tag169.xml" /><Relationship Id="rId29" Type="http://schemas.openxmlformats.org/officeDocument/2006/relationships/tags" Target="../tags/tag170.xml" /><Relationship Id="rId3" Type="http://schemas.openxmlformats.org/officeDocument/2006/relationships/tags" Target="../tags/tag144.xml" /><Relationship Id="rId30" Type="http://schemas.openxmlformats.org/officeDocument/2006/relationships/tags" Target="../tags/tag171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20" Type="http://schemas.openxmlformats.org/officeDocument/2006/relationships/tags" Target="../tags/tag221.xml" /><Relationship Id="rId21" Type="http://schemas.openxmlformats.org/officeDocument/2006/relationships/tags" Target="../tags/tag222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5102406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2023年元旦文艺汇演主题名字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元旦文艺汇演主题名字的选取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元旦文艺汇演主题名字的意义与影响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元旦文艺汇演主题名字的未来展望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元旦文艺汇演主题名字的确定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元旦文艺汇演主题名字的宣传与推广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元旦文艺汇演主题名字的选取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主题名字的来源</a:t>
            </a:r>
            <a:endParaRPr lang="zh-CN" altLang="en-US"/>
          </a:p>
        </p:txBody>
      </p:sp>
      <p:sp>
        <p:nvSpPr>
          <p:cNvPr id="104906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节日文化背景：元旦的历史和文化意义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校园文化特色：学校或班级的文化传统和特色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文艺汇演主题：历年文艺汇演的主题和名称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创意和创新：选取主题名字时如何发挥创意和创新思维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主题名字的含义</a:t>
            </a:r>
            <a:endParaRPr lang="zh-CN" altLang="en-US"/>
          </a:p>
        </p:txBody>
      </p:sp>
      <p:sp>
        <p:nvSpPr>
          <p:cNvPr id="104913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3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4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4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4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4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体现活动主题：名字要能够准确表达文艺汇演的主题和内容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符合文化背景：名字要符合文化背景和价值观，避免引起误解或冒犯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简洁明了：名字要简洁明了，易于理解和记忆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富有创意：名字要有新意和创意，能够吸引观众的注意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主题名字的选取标准</a:t>
            </a:r>
            <a:endParaRPr lang="zh-CN" altLang="en-US"/>
          </a:p>
        </p:txBody>
      </p:sp>
      <p:sp>
        <p:nvSpPr>
          <p:cNvPr id="104922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突出主题：名字应能够准确反映文艺汇演的主题和内容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3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简洁明了：名字应简洁易记，避免过于复杂和晦涩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3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富有创意：名字应具有创意和特色，能够吸引观众的注意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4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符合文化背景：名字应符合元旦文艺汇演的文化背景和氛围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2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元旦文艺汇演主题名字的确定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确定主题名字的过程</a:t>
            </a:r>
            <a:endParaRPr lang="zh-CN" altLang="en-US"/>
          </a:p>
        </p:txBody>
      </p:sp>
      <p:sp>
        <p:nvSpPr>
          <p:cNvPr id="104935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筛选和确定：对收集到的创意进行筛选和整合，确定最终的主题名字。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确定主题：根据文艺汇演的目的和内容，确定主题名称和主题方向。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收集创意：通过头脑风暴、征集意见等方式，收集各种创意和想法。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宣传和推广：通过各种渠道宣传和推广主题名字，提高文艺汇演的知名度和影响力。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确定主题名字的原因</a:t>
            </a:r>
            <a:endParaRPr lang="zh-CN" altLang="en-US"/>
          </a:p>
        </p:txBody>
      </p:sp>
      <p:sp>
        <p:nvSpPr>
          <p:cNvPr id="10494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体现活动目的：主题名字应该能够准确表达元旦文艺汇演的目的和意义，如庆祝新年、展示学生才艺等。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符合活动内容：主题名字应该与元旦文艺汇演的内容相关，能够概括或反映活动的主要特点和亮点。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易于传播和记忆：主题名字应该简短易记，方便传播和分享，提高活动的知名度和影响力。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吸引观众眼球：一个富有创意和吸引力的主题名字能够引起观众的兴趣，增加活动的观赏性和参与度。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主题名字的确定对文艺汇演的影响</a:t>
            </a:r>
            <a:endParaRPr lang="zh-CN" altLang="en-US"/>
          </a:p>
        </p:txBody>
      </p:sp>
      <p:sp>
        <p:nvSpPr>
          <p:cNvPr id="104951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主题名字能够体现文艺汇演的核心思想和主题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主题名字能够吸引观众的眼球，提高文艺汇演的知名度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主题名字能够影响文艺汇演的整体风格和氛围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主题名字能够增强文艺汇演的辨识度和记忆性，提高观众的参与度和满意度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58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元旦文艺汇演主题名字的宣传与推广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https://d.book118.com/658051024066006024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Calibri Light</vt:lpstr>
      <vt:lpstr>宋体</vt:lpstr>
      <vt:lpstr>Office Theme</vt:lpstr>
      <vt:lpstr>2023年元旦文艺汇演主题名字</vt:lpstr>
      <vt:lpstr>目录</vt:lpstr>
      <vt:lpstr>单击添加章节标题</vt:lpstr>
      <vt:lpstr>元旦文艺汇演主题名字的选取</vt:lpstr>
      <vt:lpstr>主题名字的来源</vt:lpstr>
      <vt:lpstr>主题名字的含义</vt:lpstr>
      <vt:lpstr>主题名字的选取标准</vt:lpstr>
      <vt:lpstr>元旦文艺汇演主题名字的确定</vt:lpstr>
      <vt:lpstr>确定主题名字的过程</vt:lpstr>
      <vt:lpstr>确定主题名字的原因</vt:lpstr>
      <vt:lpstr>主题名字的确定对文艺汇演的影响</vt:lpstr>
      <vt:lpstr>元旦文艺汇演主题名字的宣传与推广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2024-08-31T15:52:18.070</cp:lastPrinted>
  <dcterms:created xsi:type="dcterms:W3CDTF">2024-08-31T07:52:18Z</dcterms:created>
  <dcterms:modified xsi:type="dcterms:W3CDTF">2024-08-31T07:52:20Z</dcterms:modified>
</cp:coreProperties>
</file>