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9525000" cy="53467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745750-3BF7-4275-A5F2-2773AA561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57F8F1-39DE-4E12-B7A5-BE506A6ED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D94C0A-446D-466F-8BD5-082ABF982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CDE6F2-1D22-450D-B730-BBD56D213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E7AEF7-AE45-4D99-9D53-335A1F58D5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252445-97A8-4694-B51C-10E9452FB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2CFB03-3B6F-4C2C-AA10-EBE255379D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BC4B12-93BB-418D-9C2E-B2272FCD31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9A6A49-4F9B-40D8-B961-729F95CA8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88572C-0FE9-4791-B499-2A36ACB69E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A393D5-E8B5-400F-ADAA-A51A43E51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051063115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104" r="10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17867" y="1190099"/>
            <a:ext cx="6489266" cy="8402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 err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急诊科QCC</a:t>
            </a:r>
            <a:r>
              <a:rPr lang="en-US" sz="4050" b="1" err="1" smtClean="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成果汇报</a:t>
            </a:r>
            <a:r>
              <a:rPr lang="en-US" altLang="zh-CN" sz="4050" b="1" err="1" smtClean="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PPT</a:t>
            </a:r>
            <a:endParaRPr lang="en-US" sz="4050" b="1">
              <a:solidFill>
                <a:srgbClr val="00000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78321" y="3025687"/>
            <a:ext cx="1768358" cy="25673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375"/>
              </a:spcBef>
            </a:pPr>
            <a:r>
              <a:rPr lang="en-US" sz="1575" err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</a:t>
            </a:r>
            <a:r>
              <a:rPr lang="en-US" sz="1575" err="1" smtClean="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lang="en-US" altLang="zh-CN" sz="1575" err="1" smtClean="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XXX</a:t>
            </a:r>
            <a:endParaRPr lang="en-US" sz="1575">
              <a:solidFill>
                <a:srgbClr val="00000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54299" y="3397929"/>
            <a:ext cx="2816403" cy="25673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375"/>
              </a:spcBef>
            </a:pPr>
            <a:r>
              <a:rPr lang="en-US" altLang="zh-CN" sz="1575" smtClean="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1575" smtClean="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1575" smtClean="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1575" smtClean="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1575" smtClean="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575">
              <a:solidFill>
                <a:srgbClr val="000000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104" r="10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39814"/>
            <a:ext cx="1704101" cy="54357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085815" y="1439799"/>
            <a:ext cx="6358696" cy="302508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96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04101" y="2011299"/>
            <a:ext cx="2833586" cy="1619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2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81406" y="868299"/>
            <a:ext cx="3625313" cy="36195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研究结果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讨论与分析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4686778" y="1102222"/>
            <a:ext cx="0" cy="3151654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104" r="10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345781" y="1800476"/>
            <a:ext cx="833438" cy="833438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164315" y="1800476"/>
            <a:ext cx="5196369" cy="8057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27576" y="2795336"/>
            <a:ext cx="4469848" cy="82480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30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5376413" y="1532396"/>
            <a:ext cx="753732" cy="536160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3420268" y="2142746"/>
            <a:ext cx="753732" cy="536160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104" r="10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85914" y="1249065"/>
            <a:ext cx="2381457" cy="3560611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542114" y="1130816"/>
            <a:ext cx="2381457" cy="3678861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10302" y="1320015"/>
            <a:ext cx="2381457" cy="3489662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355440" y="175639"/>
            <a:ext cx="402793" cy="344077"/>
            <a:chOff x="355440" y="175639"/>
            <a:chExt cx="402793" cy="344077"/>
          </a:xfrm>
        </p:grpSpPr>
        <p:sp>
          <p:nvSpPr>
            <p:cNvPr id="6" name="AutoShape 6"/>
            <p:cNvSpPr/>
            <p:nvPr/>
          </p:nvSpPr>
          <p:spPr>
            <a:xfrm>
              <a:off x="355440" y="177943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449257" y="17563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38379" y="17698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24819" y="18398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06988" y="18075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55440" y="26995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49257" y="26765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38379" y="26899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24819" y="27599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06988" y="27277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355440" y="361965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49257" y="35966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38379" y="36100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24819" y="36800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6988" y="36478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355440" y="45397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49257" y="45167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38379" y="45301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24819" y="46002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06988" y="45679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6" name="TextBox 26"/>
          <p:cNvSpPr txBox="1"/>
          <p:nvPr/>
        </p:nvSpPr>
        <p:spPr>
          <a:xfrm>
            <a:off x="952245" y="130537"/>
            <a:ext cx="8572755" cy="4342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1938" r="11938"/>
          <a:stretch>
            <a:fillRect/>
          </a:stretch>
        </p:blipFill>
        <p:spPr>
          <a:xfrm>
            <a:off x="509730" y="1036216"/>
            <a:ext cx="2383157" cy="2383156"/>
          </a:xfrm>
          <a:prstGeom prst="round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3542114" y="1036998"/>
            <a:ext cx="2405987" cy="2405987"/>
          </a:xfrm>
          <a:prstGeom prst="round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7417" b="7417"/>
          <a:stretch>
            <a:fillRect/>
          </a:stretch>
        </p:blipFill>
        <p:spPr>
          <a:xfrm>
            <a:off x="6585914" y="1036998"/>
            <a:ext cx="2405987" cy="2405987"/>
          </a:xfrm>
          <a:prstGeom prst="roundRect">
            <a:avLst/>
          </a:prstGeom>
        </p:spPr>
      </p:pic>
      <p:sp>
        <p:nvSpPr>
          <p:cNvPr id="30" name="TextBox 30"/>
          <p:cNvSpPr txBox="1"/>
          <p:nvPr/>
        </p:nvSpPr>
        <p:spPr>
          <a:xfrm>
            <a:off x="600823" y="3549447"/>
            <a:ext cx="2205211" cy="1005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急诊科作为医院的一线科室，承担着抢救急危重症患者的重要任务。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668338" y="3549447"/>
            <a:ext cx="2205211" cy="1005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近年来，随着医疗水平的提高和患者需求的提升，急诊科面临着更大的工作压力和挑战。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733586" y="3549447"/>
            <a:ext cx="2205211" cy="1005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为了提高急诊科的工作效率和医疗服务质量，本次开展了QCC活动，即品管圈活动。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104" r="10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182208" y="912874"/>
            <a:ext cx="355788" cy="16165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69066" y="1074531"/>
            <a:ext cx="8786868" cy="3671492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578662" y="912874"/>
            <a:ext cx="2874863" cy="3833150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52680" y="4872106"/>
            <a:ext cx="7203254" cy="5261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77976" y="4872106"/>
            <a:ext cx="578171" cy="5261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074903" y="4844251"/>
            <a:ext cx="124000" cy="1240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55625" y="4849416"/>
            <a:ext cx="115142" cy="11514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27489" y="4854581"/>
            <a:ext cx="106285" cy="10628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83846" y="4859746"/>
            <a:ext cx="97428" cy="97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737996" y="4855387"/>
            <a:ext cx="88571" cy="885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714750" y="1672622"/>
            <a:ext cx="4875483" cy="94059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QCC是一种以团队为基础的质量管理方法，通过集思广益、共同合作的方式，针对工作中存在的问题进行改进。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14750" y="3222117"/>
            <a:ext cx="4875483" cy="94059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本次QCC活动以急诊科为研究对象，通过收集数据、分析问题、制定改进措施、实施改进方案等方式，旨在提高急诊科的工作效率和服务质量。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104" r="10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3507" y="1183579"/>
            <a:ext cx="728133" cy="7281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773507" y="3654030"/>
            <a:ext cx="1882662" cy="82272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通过圈选投票的方式，确定急诊科QCC活动的主题为“提高急诊科工作效率和服务质量”。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3507" y="3039320"/>
            <a:ext cx="1882662" cy="3312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确定研究主题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855471" y="3521225"/>
            <a:ext cx="2091267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2788998" y="3212197"/>
            <a:ext cx="161925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81073" y="3138985"/>
            <a:ext cx="118533" cy="146424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49450" y="1136053"/>
            <a:ext cx="728133" cy="72813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452" y="1088428"/>
            <a:ext cx="1743365" cy="1743365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3649450" y="2991794"/>
            <a:ext cx="1882662" cy="3312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3731414" y="3473700"/>
            <a:ext cx="2091267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5664941" y="3164671"/>
            <a:ext cx="161925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5757016" y="3091459"/>
            <a:ext cx="118533" cy="146424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541418" y="1136053"/>
            <a:ext cx="728133" cy="7281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419" y="1088428"/>
            <a:ext cx="1743365" cy="1743365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6541418" y="2991794"/>
            <a:ext cx="1882662" cy="3312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6623382" y="3473700"/>
            <a:ext cx="2091267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8556909" y="3164671"/>
            <a:ext cx="161925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8648983" y="3091459"/>
            <a:ext cx="118533" cy="146424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374" y="1136053"/>
            <a:ext cx="1743365" cy="1743365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3649450" y="3654030"/>
            <a:ext cx="1882662" cy="82272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根据主题，制定详细的QCC计划，包括活动时间、活动内容、数据分析方法等。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541418" y="3654030"/>
            <a:ext cx="1882662" cy="82272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通过收集急诊科日常工作的数据，了解急诊科的现状和存在的问题。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589043" y="1264095"/>
            <a:ext cx="451795" cy="34141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355440" y="265159"/>
            <a:ext cx="402793" cy="344077"/>
            <a:chOff x="355440" y="265159"/>
            <a:chExt cx="402793" cy="344077"/>
          </a:xfrm>
        </p:grpSpPr>
        <p:sp>
          <p:nvSpPr>
            <p:cNvPr id="25" name="AutoShape 25"/>
            <p:cNvSpPr/>
            <p:nvPr/>
          </p:nvSpPr>
          <p:spPr>
            <a:xfrm>
              <a:off x="355440" y="267463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49257" y="26515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38379" y="26650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24819" y="27350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06988" y="27027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355440" y="35947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49257" y="35717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38379" y="35851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24819" y="36551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06988" y="36229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355440" y="451485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49257" y="44918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38379" y="45052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24819" y="45752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06988" y="45430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355440" y="54349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49257" y="54119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38379" y="54253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24819" y="54954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06988" y="54631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952245" y="178162"/>
            <a:ext cx="7815272" cy="4342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研究流程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668500" y="1264095"/>
            <a:ext cx="451795" cy="34141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35476" y="1264095"/>
            <a:ext cx="451795" cy="34141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104" r="10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15943" y="1394010"/>
            <a:ext cx="2948512" cy="2948512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854864" y="111487"/>
            <a:ext cx="7815272" cy="6477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研究流程</a:t>
            </a:r>
          </a:p>
        </p:txBody>
      </p:sp>
      <p:sp>
        <p:nvSpPr>
          <p:cNvPr id="24" name="AutoShape 24"/>
          <p:cNvSpPr/>
          <p:nvPr/>
        </p:nvSpPr>
        <p:spPr>
          <a:xfrm>
            <a:off x="3010599" y="1313817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3010599" y="1016405"/>
            <a:ext cx="2857500" cy="56197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3167805" y="1626267"/>
            <a:ext cx="2543088" cy="1104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对收集到的数据进行整理和分析，找出影响急诊科工作效率和服务质量的关键因素。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177228" y="1054505"/>
            <a:ext cx="2637353" cy="4953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28" name="AutoShape 28"/>
          <p:cNvSpPr/>
          <p:nvPr/>
        </p:nvSpPr>
        <p:spPr>
          <a:xfrm>
            <a:off x="6150922" y="1282192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150922" y="1016405"/>
            <a:ext cx="2857500" cy="56197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6317551" y="1054505"/>
            <a:ext cx="2637353" cy="4953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制定改进措施</a:t>
            </a:r>
          </a:p>
        </p:txBody>
      </p:sp>
      <p:sp>
        <p:nvSpPr>
          <p:cNvPr id="31" name="AutoShape 31"/>
          <p:cNvSpPr/>
          <p:nvPr/>
        </p:nvSpPr>
        <p:spPr>
          <a:xfrm>
            <a:off x="3010599" y="3291591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010599" y="3043203"/>
            <a:ext cx="2857500" cy="56197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3177228" y="3081303"/>
            <a:ext cx="2637353" cy="4953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实施改进方案</a:t>
            </a:r>
          </a:p>
        </p:txBody>
      </p:sp>
      <p:sp>
        <p:nvSpPr>
          <p:cNvPr id="34" name="AutoShape 34"/>
          <p:cNvSpPr/>
          <p:nvPr/>
        </p:nvSpPr>
        <p:spPr>
          <a:xfrm>
            <a:off x="6150922" y="3259967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150922" y="3043203"/>
            <a:ext cx="2857500" cy="56197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6317551" y="3081303"/>
            <a:ext cx="2637353" cy="4953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总结成果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08127" y="1626267"/>
            <a:ext cx="2543088" cy="1104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针对关键因素，制定相应的改进措施，包括优化工作流程、加强培训等。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167805" y="3652803"/>
            <a:ext cx="2543088" cy="1104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将改进方案落实到实际工作中，并进行监督和评估。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308127" y="3655615"/>
            <a:ext cx="2543088" cy="1104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根据QCC活动的结果，总结取得的成果和不足之处，并提出今后的改进方向。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104" r="10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345781" y="1800476"/>
            <a:ext cx="833438" cy="833438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164315" y="1800476"/>
            <a:ext cx="5196369" cy="8057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27576" y="2795336"/>
            <a:ext cx="4469848" cy="82480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30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研究结果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5376413" y="1532396"/>
            <a:ext cx="753732" cy="536160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3420268" y="2142746"/>
            <a:ext cx="753732" cy="536160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104" r="10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1105319"/>
            <a:ext cx="5262477" cy="68758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6741" y="1635662"/>
            <a:ext cx="5262477" cy="1047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急诊科门诊输液室问题医嘱发生率较高，亟待改进。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8745" y="3085265"/>
            <a:ext cx="5100318" cy="68758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8745" y="3629644"/>
            <a:ext cx="5320474" cy="1047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通过对2020年1月至2021年12月期间急诊科门诊输液室收治的1200例患者进行回顾性分析，发现其中存在108例（9.0%）问题医嘱。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54864" y="6712"/>
            <a:ext cx="7815272" cy="85338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门诊输液室问题医嘱发生率现状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90942" y="4652434"/>
            <a:ext cx="548022" cy="960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49605" y="4652434"/>
            <a:ext cx="96092" cy="960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183005" y="4652434"/>
            <a:ext cx="96092" cy="960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>
            <a:off x="1238964" y="4710426"/>
            <a:ext cx="482966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Picture 31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6096320" y="1015032"/>
            <a:ext cx="2874862" cy="3833150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666156" y="2835515"/>
            <a:ext cx="548022" cy="960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24819" y="2835515"/>
            <a:ext cx="96092" cy="960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158219" y="2835515"/>
            <a:ext cx="96092" cy="960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1214178" y="2893507"/>
            <a:ext cx="482966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104" r="10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733971" y="1105724"/>
            <a:ext cx="3783824" cy="378382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91990" y="1567100"/>
            <a:ext cx="3718928" cy="143053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多学科协作干预措施在急诊科门诊输液室得到有效实施。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91990" y="1056815"/>
            <a:ext cx="3626635" cy="78090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91990" y="3515137"/>
            <a:ext cx="3718928" cy="143053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自2022年1月起，急诊科门诊输液室实施了多学科协作干预措施，包括加强医护人员培训、规范医嘱开具流程、优化药品管理、加强患者宣教等。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91990" y="3023901"/>
            <a:ext cx="4003302" cy="78090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855345" y="73342"/>
            <a:ext cx="7815272" cy="85338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多学科协作干预措施实施情况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8255000" cy="40767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https://d.book118.com/658051063115006024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2024-09-01T00:49:24.115</cp:lastPrinted>
  <dcterms:created xsi:type="dcterms:W3CDTF">2024-08-31T16:49:24Z</dcterms:created>
  <dcterms:modified xsi:type="dcterms:W3CDTF">2024-08-31T16:49:25Z</dcterms:modified>
</cp:coreProperties>
</file>