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73134-6724-4DE5-8D74-369F0E045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19D91-37D7-4AC1-AD96-19476458E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027E5-913B-4A12-8271-58EAD31C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1A258-9F84-497A-AD9B-B74FBF329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ECA269-E1F3-4C51-A5A9-C126C7EF2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0D1737-6682-405C-B5F7-4F92F0D9B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B8EF2-D614-40A8-A29B-4120D0EAD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E5656-CAEA-4E61-BB6A-22B25C7B8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9EA2CC-819B-4E29-986F-FBEFF187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3A798-9956-4D88-98D3-D2178C924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5D294-D2F3-451A-9675-44DB1F478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2000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移动支付在金融科技与智能硬件融合发展中的应用与创新探索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金融科技与智能硬件的融合发展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移动支付在金融科技与智能硬件融合中的应用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移动支付的创新探索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移动支付是指通过手机、平板等移动终端进行支付的方式，包括扫码、NFC、声波、指纹等多种形式。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便捷性、实时性、个性化、跨地域性等。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2000年代初，移动支付开始出现，主要应用于小额支付和预付费卡领域。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2010年代，随着智能手机的普及和移动互联网的发展，移动支付迅速崛起，成为主流支付方式之一。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创新探索阶段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近年来，随着金融科技和智能硬件的融合发展，移动支付不断创新，出现了多种新型支付方式和应用场景。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958" b="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、高效、安全、个性化等。移动支付可以随时随地完成交易，提高了支付效率；同时，通过加密技术和安全认证等措施，保障了用户资金的安全；此外，移动支付还可以根据用户需求提供个性化的服务和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风险控制、隐私保护、技术更新等。随着移动支付的普及，风险控制和隐私保护的难度也在增加；同时，由于技术更新迅速，如何保持系统的稳定性和兼容性也是一大挑战。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移动支付的优势与挑战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金融科技与智能硬件的融合发展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金融科技的发展现状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金融科技行业规模不断扩大，创新型企业不断涌现。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金融科技产品和服务多样化，包括移动支付、P2P借贷、众筹、虚拟货币等。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金融科技对传统金融业的影响日益显著，加速了金融业的数字化转型。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智能硬件市场规模不断扩大，涵盖智能家居、智能穿戴、智能车载等领域。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智能硬件具备智能化、网络化、个性化等特点，为用户提供便捷、高效的服务。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智能硬件与金融科技的结合，为金融行业提供了新的服务渠道和商业模式。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22" r="1262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智能硬件的兴起与应用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通过移动支付等金融科技手段，实现智能硬件的便捷支付和资金管理。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利用大数据和人工智能技术，对智能硬件产生的数据进行挖掘和分析，为金融决策提供支持。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通过智能硬件的传感器和设备，实现金融安全认证和身份识别，提高金融交易的安全性。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3" r="73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4771" r="2477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金融科技与智能硬件的融合模式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移动支付在金融科技与智能硬件融合中的应用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https://d.book118.com/658052000046006032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2024-09-09T18:36:49.223</cp:lastPrinted>
  <dcterms:created xsi:type="dcterms:W3CDTF">2024-09-09T10:36:49Z</dcterms:created>
  <dcterms:modified xsi:type="dcterms:W3CDTF">2024-09-09T10:36:51Z</dcterms:modified>
</cp:coreProperties>
</file>