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5A0E8-159E-450A-9F47-B3A0CCEE6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2628D-C8F4-47BF-968F-36F936D5A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CFF97-E98E-4FCA-B359-17281A0F0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647D8-DDF5-4073-91CA-085EF5C0C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3D1AA8-D975-4B98-A23B-6C7920F0F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2B5D2-BEEC-4233-A02E-74E38277E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CE8DA-E5EE-44AA-9B41-C666FE17A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E6D58-53DE-40B4-9EC2-51F2ADF64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8AFA1-1B6E-461F-81DA-DB10E1C60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9F794-7B2C-4108-9D0B-32CD9CE33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FE66A-E6BA-4328-A0F5-2E801A306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212311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开学心理健康教育班会总结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提高学生心理健康意识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引导学生正确应对学习和生活中的压力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加强班级凝聚力，营造积极向上的班级氛围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XXXX年XX月XX日，周X，下午X点至X点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学校XX教室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班会时间和地点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负责班会的组织和指导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班主任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全体同学参加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学校心理咨询师，为学生提供专业的心理指导和建议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特邀嘉宾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早期干预和治疗是关键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对于心理健康问题，早期发现和干预能够提高治疗效果，减少长期影响。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良好的心理健康有助于个人更好地应对生活中的挑战和压力，提高生活质量。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心理健康影响学业和人际关系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心理健康问题可能导致学习困难、人际关系紧张，甚至产生行为问题。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对自己有清晰的认识，能够客观评价自己的优点和不足。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能够调节和管理情绪，避免长时间陷入消极情绪。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与他人建立良好的关系，能够妥善处理人际冲突。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人际关系和谐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能够适应环境变化和生活压力，保持良好的生活和工作状态。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社会适应良好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心理健康的标准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培养自信心、寻求专业心理咨询、参与自我提升活动。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保持社交活动、寻求专业心理咨询、避免长时间独处。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学习放松技巧、寻求专业心理咨询、规律运动。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学习沟通技巧、寻求家庭或学校支持、参加团队活动。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自卑感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常见的心理问题及应对方法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班会活动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通过心理健康知识竞赛，同学们可以了解到更多关于心理健康的知识，包括常见的心理问题、应对方法和求助途径等。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通过参与竞赛，同学们能够更加关注自己的心理健康，意识到心理健康的重要性，并学会如何预防和应对心理问题。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在竞赛过程中，同学们可以相互交流、讨论，分享自己的看法和心得，增强彼此之间的了解和信任。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增强同学们对心理健康的认知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提高同学们的心理健康意识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促进同学们之间的交流和互动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心理健康知识竞赛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https://d.book118.com/658052123114006041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2024-09-20T15:14:30.903</cp:lastPrinted>
  <dcterms:created xsi:type="dcterms:W3CDTF">2024-09-20T07:14:30Z</dcterms:created>
  <dcterms:modified xsi:type="dcterms:W3CDTF">2024-09-20T07:14:32Z</dcterms:modified>
</cp:coreProperties>
</file>