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4C647-217D-40AF-9BA2-53D43D245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26EA7-6E4B-4F5A-BD8D-D9B82F3C5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D6113-BD1A-4363-A2C4-3D67715DD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4DE49-57D2-4C79-AC1D-B31A3AB56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0736F9-EFA9-4B7E-A536-0FE035B1A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AB545-B0B0-43D6-AB10-44FCDE178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7C7119-9982-4ED7-8267-E691B04DC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EE344-6CDF-4D09-8371-4B5755150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E96F7-B8B6-4E78-8618-AB7379D25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23197-D561-4C6F-A771-A45A056AC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5CE18-5605-46C2-BA30-BE6AB752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3130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安全用电培训与宣传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591" b="85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248" b="62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安全用电的意义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通过掌握安全用电知识，能有效避免因电流通过人体而造成的伤害事故。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确保财产安全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合理用电能减少电气火灾等事故发生的概率，保护财产不受损失。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维护电力系统正常运行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安全用电有助于维护电力系统的稳定运行，保障供电质量。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在操作电气设备时，务必保持与带电体的安全距离，使用绝缘工具进行操作。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不接触带电体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不损坏电气设备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不超负荷用电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电气设备应保持完好，不随意拆卸、改装或损坏。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避免使用超过电气设备额定功率的电器，以防止设备过热引发事故。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安全用电的原则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国家制定了一系列电气安全法规，如《电力法》、《电力供应与使用条例》等，对安全用电提出了明确要求。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国家电气安全法规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各行业根据自身特点制定了相应的电气安全标准，如建筑电气设计规范、电气设备安全标准等。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16" r="141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国际电工委员会（IEC）等国际组织制定了国际通用的电气安全标准，为各国安全用电提供了参考。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安全用电的法规与标准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电流的热效应、化学效应或机械效应对人体造成的伤害，如电弧烧伤、电烙印等。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电流通过人体内部，造成人体内部组织的破坏，影响呼吸、心脏等正常生理功能，严重时可导致死亡。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电磁场伤害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在强电磁场作用下，人体可能受到不同程度的伤害，如头晕、乏力、记忆力减退等。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958" r="2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7" b="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电流对人体的危害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57" r="319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设备过热、电路短路、电气设备使用不当、电气线路老化等。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选用合格的电气设备和线路，合理安装和使用电气设备，定期检查和维护电气设备，及时更换老化线路和设备。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电气火灾的原因与预防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将电气设备的金属外壳或构架通过接地装置与大地连接，当设备发生漏电或碰壳故障时，电流通过接地装置流入大地，从而保护人身安全。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接零保护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将电气设备的金属外壳或构架与供电系统的零线连接，当设备发生漏电或碰壳故障时，形成单相短路，使保护装置迅速动作切断电源，从而保护人身安全。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接地与接零保护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339" r="173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电气设备的安全使用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使用电气设备前，必须检查其是否完好无损，电源线是否破损或老化。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电气设备应放置在干燥、通风的地方，避免潮湿和高温环境。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使用电气设备时，应按照说明书或标签上的指示进行操作，不得超过其额定功率。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长时间不使用电气设备时，应关闭电源并拔掉插头，以节约能源和延长使用寿命。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45" r="1554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电气线路应敷设在安全、隐蔽的地方，避免暴露在外或受到机械损伤。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电气线路的敷设应符合相关标准和规范，不得随意更改或增加线路。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定期对电气线路进行检查和维护，确保其完好无损且绝缘良好。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发现电气线路破损、老化或存在安全隐患时，应及时更换或修复。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电气线路的敷设与维护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https://d.book118.com/658053130036006034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2024-09-12T14:16:16.693</cp:lastPrinted>
  <dcterms:created xsi:type="dcterms:W3CDTF">2024-09-12T06:16:16Z</dcterms:created>
  <dcterms:modified xsi:type="dcterms:W3CDTF">2024-09-12T06:16:18Z</dcterms:modified>
</cp:coreProperties>
</file>