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4A2E3-4C94-4E8F-A20E-300CC7307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AFB54-2923-4262-93F6-EE35C259B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4A730-7EDD-44C8-BD6C-1FC91B558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9128F-C3B5-4AF3-979E-D66D86FBF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0BCEFB-25E4-4861-8ECE-4144597A7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D3AD9D-0AD4-42EB-9E0A-F1C4783B2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1627A2-6C7B-4AEC-8A16-78D7E3B3D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B7EB8-8E9A-4D6C-BEC9-102A52AED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941C1-325D-4CB9-AB0F-0B108E592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00827-37EB-4796-A9DC-48F64AE67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7DAE2-DBCF-4CEF-B31E-03F1CF7EA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540011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业务策略运营方案设计案例分析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业务策略概述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运营方案设计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业务策略与运营方案的评估与优化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未来业务策略与运营方案的发展趋势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业务策略概述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业务策略的定义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业务策略是组织在特定市场环境中，为了实现长期目标而采取的一系列行动和决策。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它包括产品定位、市场定位、竞争策略、资源配置等方面的决策。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业务策略的重要性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业务策略是组织成功的关键因素之一，它能够指导组织在复杂的市场环境中做出正确的决策。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有效的业务策略能够帮助组织识别机会、应对威胁，从而在竞争中获得优势。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分析市场环境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收集和分析市场信息，了解客户需求、竞争对手和行业趋势。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确定组织使命和愿景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明确组织的目标和价值观，为制定业务策略提供指导。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确定组织优势和劣势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评估组织自身的资源和能力，明确优势和不足。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实施和调整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将业务策略付诸实践，并根据市场变化和组织实际情况进行调整和优化。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制定业务策略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根据市场环境和组织实际情况，制定具体的业务策略，包括产品定位、市场定位、竞争策略等。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业务策略的制定过程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运营方案设计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3" r="318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提高业务效率、降低成本、增加市场份额。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以客户为中心、持续改进、数据驱动。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运营方案的目标和原则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62" r="30262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了解客户需求、分析市场趋势。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制定具体的运营策略、流程和计划。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评估方案的可行性和预期效果。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运营方案的制定过程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按照方案执行，确保各项措施得到有效落实。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定期评估方案的实施效果，及时调整和优化方案。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监控阶段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对方案的执行情况进行实时监控和调整。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运营方案的实施和监控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https://d.book118.com/658054001133006032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2024-09-10T12:43:38.461</cp:lastPrinted>
  <dcterms:created xsi:type="dcterms:W3CDTF">2024-09-10T04:43:38Z</dcterms:created>
  <dcterms:modified xsi:type="dcterms:W3CDTF">2024-09-10T04:43:40Z</dcterms:modified>
</cp:coreProperties>
</file>