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96DE97-248C-42B1-854B-775590AC3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6E6ACD-EC14-4353-BFBF-8C0B55097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DD7F19-F6BC-4210-BEDA-71C471F16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FC03B4-6E17-4E8A-B958-200204092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C3E44E-1B29-4B42-96F9-D40472735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4572AE-8862-4C08-B831-5C22768AE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2EB194-2D69-4F0D-8E1E-B329B7C52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63EFCB-83A9-44D0-87B5-6A54C8EAF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3A299F-0860-4337-91AE-0C9623844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3E0F84-BE9E-4DD4-AF3E-EDABB8F4F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18DF73-7EBE-4065-A29D-3E9FF8F53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05402507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作文写作技巧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64753" y="4274372"/>
            <a:ext cx="2461447" cy="3199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写作前的准备工作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写作过程中的技巧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写作后的检查和修改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不同类型作文的写作技巧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提高写作能力的途径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oval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triangl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培养批判性思维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良好的写作技巧可以帮助学生培养批判性思维，学会分析和评价不同的观点和论据。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提高写作水平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通过学习和实践作文写作技巧，可以帮助学生和写作者提高写作水平，更好地表达自己的思想和观点。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应对考试和评估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作文是许多考试和评估的重要组成部分，掌握作文写作技巧有助于学生获得更好的成绩和评价。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101662" y="4698682"/>
            <a:ext cx="2211038" cy="1034606"/>
            <a:chOff x="1101662" y="4698682"/>
            <a:chExt cx="2211038" cy="1034606"/>
          </a:xfrm>
        </p:grpSpPr>
        <p:sp>
          <p:nvSpPr>
            <p:cNvPr id="6" name="Freeform 6"/>
            <p:cNvSpPr/>
            <p:nvPr/>
          </p:nvSpPr>
          <p:spPr>
            <a:xfrm rot="10800000">
              <a:off x="1101662" y="4698682"/>
              <a:ext cx="2211038" cy="1034606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1101662" y="3236786"/>
            <a:ext cx="2211038" cy="1033558"/>
            <a:chOff x="1101662" y="3236786"/>
            <a:chExt cx="2211038" cy="1033558"/>
          </a:xfrm>
        </p:grpSpPr>
        <p:sp>
          <p:nvSpPr>
            <p:cNvPr id="8" name="Freeform 8"/>
            <p:cNvSpPr/>
            <p:nvPr/>
          </p:nvSpPr>
          <p:spPr>
            <a:xfrm rot="10800000">
              <a:off x="1101662" y="3236786"/>
              <a:ext cx="2211038" cy="1033558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10" name="Freeform 10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26579" y="4641532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写作者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3626579" y="1715929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3626579" y="3179636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3626579" y="4823472"/>
            <a:ext cx="7364174" cy="120449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适用于所有需要进行写作的人士，包括作家、记者、编辑、商务人士等，有助于提高写作效率和质量。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626579" y="1878013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适用于所有年级的学生，特别是需要提高写作能力和应对考试作文的学生。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3626579" y="3370295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适用于语文教师和其他需要教授写作技巧的学科教师，可作为教学辅助材料。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写作前的准备工作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8750" r="28750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明确写作的目的，是为了表达情感、阐述观点、传递信息还是其他目的。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确定写作目的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选择与写作目的相关的主题，确保主题具有吸引力和深度。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确定主题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明确写作目的和主题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收集相关素材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根据主题，收集相关的素材，如事例、数据、名言警句等。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整理资料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对收集到的素材进行分类和整理，以便在写作时能够快速找到所需资料。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收集素材和资料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83" b="228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根据写作目的和主题，制定一个清晰的写作框架，包括引言、正文和结论等部分。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合理分配写作时间，确保有足够的时间来完成作文，并进行修改和润色。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制定写作计划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安排写作时间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确定写作框架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写作过程中的技巧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208" r="10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与读者建立联系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通过提及读者可能关心的问题或经历，与读者建立共鸣和联系，使他们更加关注文章的内容。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开头引入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使用引人入胜的开头，如提出一个有趣的问题、描述一个生动的场景或引用一句名言，以吸引读者的注意力。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创造悬念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在文章中适时地创造悬念，激发读者的好奇心，引导他们继续阅读下文。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抓住读者兴趣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明确主题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确保文章有一个明确的主题或中心思想，并在整个写作过程中始终保持一致。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采用逻辑清晰的组织结构，如总分总、列出主题句、使用段落和标题等，以帮助读者更好地理解文章内容。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使用例子和细节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通过具体的例子和详细的描述来支持观点，使读者更容易理解和接受文章所表达的思想。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清晰表达思想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简洁明了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避免使用冗长复杂的句子和词汇，尽量使用简洁明了的语言表达思想。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多样化句式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通过使用不同的句式结构，如简单句、并列句、复合句等，使文章更具表现力和节奏感。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符合语境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根据文章的主题和目的，选择恰当的语言和风格，如正式或非正式、客观或主观等。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使用恰当的语言和风格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https://d.book118.com/658054025075006031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2024-09-08T13:51:57.262</cp:lastPrinted>
  <dcterms:created xsi:type="dcterms:W3CDTF">2024-09-08T05:51:57Z</dcterms:created>
  <dcterms:modified xsi:type="dcterms:W3CDTF">2024-09-08T05:51:59Z</dcterms:modified>
</cp:coreProperties>
</file>