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714ACA-A285-4DE6-A844-EB3E66071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27D52D-A707-4F1C-B097-66CDA9D1B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E2ECE8-28CA-4D82-B032-C426DD361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A52C01-B59C-47FE-80A7-040D40BA8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754495-2347-444C-8801-631F4C9338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9D0ECF-1A45-4CB1-BFA9-1F5DEC1B17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E08041-F3DC-433B-A6E4-8A08244771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D4C131-9C62-4FC0-B8D4-F381DBFCF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4D5B52-0B4E-4E29-BC4A-F75BF4379C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E404DE-603F-461E-B9F4-893D33354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A1745F-58BE-405E-B65C-670EA9787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54051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知识管理与智能决策</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知识管理定义与重要性
 知识管理的基本框架与流程
 知识获取与分类的方法
 知识存储与共享的机制
 知识挖掘与分析的技术
 智能决策的定义与流程
 智能决策的关键技术与工具
 知识管理与智能决策的融合应用</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知识管理定义与重要性</a:t>
            </a:r>
          </a:p>
        </p:txBody>
      </p:sp>
      <p:sp>
        <p:nvSpPr>
          <p:cNvPr id="3" name="Subtitle 2"/>
          <p:cNvSpPr>
            <a:spLocks noGrp="1"/>
          </p:cNvSpPr>
          <p:nvPr>
            <p:ph type="subTitle" idx="1"/>
          </p:nvPr>
        </p:nvSpPr>
        <p:spPr/>
        <p:txBody>
          <a:bodyPr/>
          <a:lstStyle/>
          <a:p>
            <a:r>
              <a:t>知识管理与智能决策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知识管理定义与重要性</a:t>
            </a:r>
          </a:p>
        </p:txBody>
      </p:sp>
      <p:sp>
        <p:nvSpPr>
          <p:cNvPr id="3" name="Text Placeholder 2"/>
          <p:cNvSpPr>
            <a:spLocks noGrp="1"/>
          </p:cNvSpPr>
          <p:nvPr>
            <p:ph type="body" idx="1"/>
          </p:nvPr>
        </p:nvSpPr>
        <p:spPr/>
        <p:txBody>
          <a:bodyPr/>
          <a:lstStyle/>
          <a:p>
            <a:r>
              <a:t>知识管理的定义</a:t>
            </a:r>
          </a:p>
        </p:txBody>
      </p:sp>
      <p:sp>
        <p:nvSpPr>
          <p:cNvPr id="4" name="Content Placeholder 3"/>
          <p:cNvSpPr>
            <a:spLocks noGrp="1"/>
          </p:cNvSpPr>
          <p:nvPr>
            <p:ph sz="half" idx="2"/>
          </p:nvPr>
        </p:nvSpPr>
        <p:spPr/>
        <p:txBody>
          <a:bodyPr/>
          <a:lstStyle/>
          <a:p>
            <a:r>
              <a:t>1.知识管理是对组织内部和外部的知识资源进行识别、获取、开发、共享、使用和存储的过程。</a:t>
            </a:r>
          </a:p>
          <a:p>
            <a:r>
              <a:t>2.知识管理不仅包括显性知识（如文档、数据、信息），还包括隐性知识（如经验、技能、直觉）。</a:t>
            </a:r>
          </a:p>
          <a:p>
            <a:r>
              <a:t>3.知识管理的目标是提高知识的利用率，促进创新，提升组织的绩效和竞争力。</a:t>
            </a:r>
          </a:p>
          <a:p/>
        </p:txBody>
      </p:sp>
      <p:sp>
        <p:nvSpPr>
          <p:cNvPr id="5" name="Text Placeholder 4"/>
          <p:cNvSpPr>
            <a:spLocks noGrp="1"/>
          </p:cNvSpPr>
          <p:nvPr>
            <p:ph type="body" idx="3"/>
          </p:nvPr>
        </p:nvSpPr>
        <p:spPr/>
        <p:txBody>
          <a:bodyPr/>
          <a:lstStyle/>
          <a:p>
            <a:r>
              <a:t>知识管理的重要性</a:t>
            </a:r>
          </a:p>
        </p:txBody>
      </p:sp>
      <p:sp>
        <p:nvSpPr>
          <p:cNvPr id="6" name="Content Placeholder 5"/>
          <p:cNvSpPr>
            <a:spLocks noGrp="1"/>
          </p:cNvSpPr>
          <p:nvPr>
            <p:ph sz="half" idx="4"/>
          </p:nvPr>
        </p:nvSpPr>
        <p:spPr/>
        <p:txBody>
          <a:bodyPr/>
          <a:lstStyle/>
          <a:p>
            <a:r>
              <a:t>1.知识已成为组织的核心资源，有效的知识管理能帮助组织更好地利用这一资源，提高生产效率和服务质量。</a:t>
            </a:r>
          </a:p>
          <a:p>
            <a:r>
              <a:t>2.知识管理能提升员工的个人能力，通过共享和学习，促进个人知识的积累和更新。</a:t>
            </a:r>
          </a:p>
          <a:p>
            <a:r>
              <a:t>3.知识管理有助于组织的创新，通过知识的碰撞和融合，激发新的想法和解决方案。</a:t>
            </a:r>
          </a:p>
          <a:p>
            <a:r>
              <a:t>以上内容仅供参考，如有需要，建议您查阅相关网站。</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知识管理的基本框架与流程</a:t>
            </a:r>
          </a:p>
        </p:txBody>
      </p:sp>
      <p:sp>
        <p:nvSpPr>
          <p:cNvPr id="3" name="Subtitle 2"/>
          <p:cNvSpPr>
            <a:spLocks noGrp="1"/>
          </p:cNvSpPr>
          <p:nvPr>
            <p:ph type="subTitle" idx="1"/>
          </p:nvPr>
        </p:nvSpPr>
        <p:spPr/>
        <p:txBody>
          <a:bodyPr/>
          <a:lstStyle/>
          <a:p>
            <a:r>
              <a:t>知识管理与智能决策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知识管理的基本框架与流程</a:t>
            </a:r>
          </a:p>
        </p:txBody>
      </p:sp>
      <p:sp>
        <p:nvSpPr>
          <p:cNvPr id="3" name="Text Placeholder 2"/>
          <p:cNvSpPr>
            <a:spLocks noGrp="1"/>
          </p:cNvSpPr>
          <p:nvPr>
            <p:ph type="body" idx="1"/>
          </p:nvPr>
        </p:nvSpPr>
        <p:spPr/>
        <p:txBody>
          <a:bodyPr/>
          <a:lstStyle/>
          <a:p>
            <a:r>
              <a:t>知识管理的基本框架</a:t>
            </a:r>
          </a:p>
        </p:txBody>
      </p:sp>
      <p:sp>
        <p:nvSpPr>
          <p:cNvPr id="4" name="Content Placeholder 3"/>
          <p:cNvSpPr>
            <a:spLocks noGrp="1"/>
          </p:cNvSpPr>
          <p:nvPr>
            <p:ph sz="half" idx="2"/>
          </p:nvPr>
        </p:nvSpPr>
        <p:spPr/>
        <p:txBody>
          <a:bodyPr/>
          <a:lstStyle/>
          <a:p>
            <a:r>
              <a:t>1.知识获取：通过多种方式，例如学习、实践和外部资源，收集并整理相关的知识。关键是确保知识的准确性和可靠性。</a:t>
            </a:r>
          </a:p>
          <a:p>
            <a:r>
              <a:t>2.知识存储：将获取的知识分类、标记和存储，以便后续的检索和使用。有效的存储机制能提高知识的可访问性和可利用性。</a:t>
            </a:r>
          </a:p>
          <a:p>
            <a:r>
              <a:t>3.知识共享：创建开放和共享的环境，鼓励团队成员之间的知识交流，提高知识的利用率和团队的整体能力。</a:t>
            </a:r>
          </a:p>
          <a:p/>
        </p:txBody>
      </p:sp>
      <p:sp>
        <p:nvSpPr>
          <p:cNvPr id="5" name="Text Placeholder 4"/>
          <p:cNvSpPr>
            <a:spLocks noGrp="1"/>
          </p:cNvSpPr>
          <p:nvPr>
            <p:ph type="body" idx="3"/>
          </p:nvPr>
        </p:nvSpPr>
        <p:spPr/>
        <p:txBody>
          <a:bodyPr/>
          <a:lstStyle/>
          <a:p>
            <a:r>
              <a:t>知识管理流程</a:t>
            </a:r>
          </a:p>
        </p:txBody>
      </p:sp>
      <p:sp>
        <p:nvSpPr>
          <p:cNvPr id="6" name="Content Placeholder 5"/>
          <p:cNvSpPr>
            <a:spLocks noGrp="1"/>
          </p:cNvSpPr>
          <p:nvPr>
            <p:ph sz="half" idx="4"/>
          </p:nvPr>
        </p:nvSpPr>
        <p:spPr/>
        <p:txBody>
          <a:bodyPr/>
          <a:lstStyle/>
          <a:p>
            <a:r>
              <a:t>1.知识获取流程：定义明确的知识获取步骤，包括确定知识来源、验证知识准确性、整理并存储知识。</a:t>
            </a:r>
          </a:p>
          <a:p>
            <a:r>
              <a:t>2.知识共享流程：建立有效的知识共享机制，例如定期的知识分享会议、在线知识库和团队协作工具。</a:t>
            </a:r>
          </a:p>
          <a:p>
            <a:r>
              <a:t>3.知识更新流程：定期审查和更新存储的知识，以确保其与当前的需求和实践保持一致。</a:t>
            </a:r>
          </a:p>
          <a:p>
            <a:r>
              <a:t>以上内容涵盖了知识管理的基本框架和流程的主要方面。在实施这些知识管理策略时，还需要考虑组织的特定需求、文化和资源。通过有效的知识管理，组织可以更好地利用和共享其知识资源，从而提高决策效率和创新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知识获取与分类的方法</a:t>
            </a:r>
          </a:p>
        </p:txBody>
      </p:sp>
      <p:sp>
        <p:nvSpPr>
          <p:cNvPr id="3" name="Subtitle 2"/>
          <p:cNvSpPr>
            <a:spLocks noGrp="1"/>
          </p:cNvSpPr>
          <p:nvPr>
            <p:ph type="subTitle" idx="1"/>
          </p:nvPr>
        </p:nvSpPr>
        <p:spPr/>
        <p:txBody>
          <a:bodyPr/>
          <a:lstStyle/>
          <a:p>
            <a:r>
              <a:t>知识管理与智能决策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知识获取与分类的方法</a:t>
            </a:r>
          </a:p>
        </p:txBody>
      </p:sp>
      <p:sp>
        <p:nvSpPr>
          <p:cNvPr id="3" name="Text Placeholder 2"/>
          <p:cNvSpPr>
            <a:spLocks noGrp="1"/>
          </p:cNvSpPr>
          <p:nvPr>
            <p:ph type="body" idx="1"/>
          </p:nvPr>
        </p:nvSpPr>
        <p:spPr/>
        <p:txBody>
          <a:bodyPr/>
          <a:lstStyle/>
          <a:p>
            <a:r>
              <a:t>知识获取</a:t>
            </a:r>
          </a:p>
        </p:txBody>
      </p:sp>
      <p:sp>
        <p:nvSpPr>
          <p:cNvPr id="4" name="Content Placeholder 3"/>
          <p:cNvSpPr>
            <a:spLocks noGrp="1"/>
          </p:cNvSpPr>
          <p:nvPr>
            <p:ph sz="half" idx="2"/>
          </p:nvPr>
        </p:nvSpPr>
        <p:spPr/>
        <p:txBody>
          <a:bodyPr/>
          <a:lstStyle/>
          <a:p>
            <a:r>
              <a:t>1.网络爬虫与数据挖掘：利用数据挖掘技术和网络爬虫，从海量信息中抽取有价值的知识。</a:t>
            </a:r>
          </a:p>
          <a:p>
            <a:r>
              <a:t>2.人工智能与机器学习：通过机器学习算法，自动识别和提取知识，提高知识获取效率。</a:t>
            </a:r>
          </a:p>
          <a:p>
            <a:r>
              <a:t>3.专家系统与知识工程：借助专家系统，整理和归纳专家知识，实现知识的显性化和共享。</a:t>
            </a:r>
          </a:p>
          <a:p/>
        </p:txBody>
      </p:sp>
      <p:sp>
        <p:nvSpPr>
          <p:cNvPr id="5" name="Text Placeholder 4"/>
          <p:cNvSpPr>
            <a:spLocks noGrp="1"/>
          </p:cNvSpPr>
          <p:nvPr>
            <p:ph type="body" idx="3"/>
          </p:nvPr>
        </p:nvSpPr>
        <p:spPr/>
        <p:txBody>
          <a:bodyPr/>
          <a:lstStyle/>
          <a:p>
            <a:r>
              <a:t>知识分类</a:t>
            </a:r>
          </a:p>
        </p:txBody>
      </p:sp>
      <p:sp>
        <p:nvSpPr>
          <p:cNvPr id="6" name="Content Placeholder 5"/>
          <p:cNvSpPr>
            <a:spLocks noGrp="1"/>
          </p:cNvSpPr>
          <p:nvPr>
            <p:ph sz="half" idx="4"/>
          </p:nvPr>
        </p:nvSpPr>
        <p:spPr/>
        <p:txBody>
          <a:bodyPr/>
          <a:lstStyle/>
          <a:p>
            <a:r>
              <a:t>1.知识本体与语义网：利用知识本体和语义网技术，对知识进行统一表示和分类，提高知识的可理解性和可重用性。</a:t>
            </a:r>
          </a:p>
          <a:p>
            <a:r>
              <a:t>2.知识图谱：构建知识图谱，揭示知识间的关联关系，实现知识的精细化分类和管理。</a:t>
            </a:r>
          </a:p>
          <a:p>
            <a:r>
              <a:t>3.文本挖掘与自然语言处理：结合文本挖掘和自然语言处理技术，对文本知识进行自动分类和归纳。</a:t>
            </a:r>
          </a:p>
          <a:p>
            <a:r>
              <a:t>以上内容仅供参考，具体内容可以根据您的需求进行调整和优化。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知识存储与共享的机制</a:t>
            </a:r>
          </a:p>
        </p:txBody>
      </p:sp>
      <p:sp>
        <p:nvSpPr>
          <p:cNvPr id="3" name="Subtitle 2"/>
          <p:cNvSpPr>
            <a:spLocks noGrp="1"/>
          </p:cNvSpPr>
          <p:nvPr>
            <p:ph type="subTitle" idx="1"/>
          </p:nvPr>
        </p:nvSpPr>
        <p:spPr/>
        <p:txBody>
          <a:bodyPr/>
          <a:lstStyle/>
          <a:p>
            <a:r>
              <a:t>知识管理与智能决策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知识存储与共享的机制</a:t>
            </a:r>
          </a:p>
        </p:txBody>
      </p:sp>
      <p:sp>
        <p:nvSpPr>
          <p:cNvPr id="3" name="Content Placeholder 2"/>
          <p:cNvSpPr>
            <a:spLocks noGrp="1"/>
          </p:cNvSpPr>
          <p:nvPr>
            <p:ph sz="half" idx="2"/>
          </p:nvPr>
        </p:nvSpPr>
        <p:spPr/>
        <p:txBody>
          <a:bodyPr/>
          <a:lstStyle/>
          <a:p>
            <a:r>
              <a:t>1.数据库设计：关系型数据库或非关系型数据库的选择应根据知识结构和使用需求进行定制，确保知识存储的准确性和可访问性。</a:t>
            </a:r>
          </a:p>
          <a:p>
            <a:r>
              <a:t>2.知识索引：建立高效的知识索引机制，以便快速检索和定位所需知识。</a:t>
            </a:r>
          </a:p>
          <a:p>
            <a:r>
              <a:t>3.知识更新与维护：定期更新和维护存储的知识，确保知识的时效性和准确性。</a:t>
            </a:r>
          </a:p>
          <a:p/>
        </p:txBody>
      </p:sp>
      <p:sp>
        <p:nvSpPr>
          <p:cNvPr id="4" name="Text Placeholder 3"/>
          <p:cNvSpPr>
            <a:spLocks noGrp="1"/>
          </p:cNvSpPr>
          <p:nvPr>
            <p:ph type="body" idx="3"/>
          </p:nvPr>
        </p:nvSpPr>
        <p:spPr/>
        <p:txBody>
          <a:bodyPr/>
          <a:lstStyle/>
          <a:p>
            <a:r>
              <a:t>知识共享机制</a:t>
            </a:r>
          </a:p>
        </p:txBody>
      </p:sp>
      <p:sp>
        <p:nvSpPr>
          <p:cNvPr id="5" name="Content Placeholder 4"/>
          <p:cNvSpPr>
            <a:spLocks noGrp="1"/>
          </p:cNvSpPr>
          <p:nvPr>
            <p:ph sz="half" idx="4"/>
          </p:nvPr>
        </p:nvSpPr>
        <p:spPr/>
        <p:txBody>
          <a:bodyPr/>
          <a:lstStyle/>
          <a:p>
            <a:r>
              <a:t>1.共享平台：建立统一的知识共享平台，打破信息孤岛，实现知识的有效整合和共享。</a:t>
            </a:r>
          </a:p>
          <a:p>
            <a:r>
              <a:t>2.权限管理：设计合理的权限管理机制，确保知识共享的安全性和可控性。</a:t>
            </a:r>
          </a:p>
          <a:p>
            <a:r>
              <a:t>3.知识推送：通过智能推送技术，将相关知识主动推送给需要的人员，提高知识利用效率。</a:t>
            </a:r>
          </a:p>
          <a:p/>
        </p:txBody>
      </p:sp>
      <p:sp>
        <p:nvSpPr>
          <p:cNvPr id="6" name="Text Placeholder 5"/>
          <p:cNvSpPr>
            <a:spLocks noGrp="1"/>
          </p:cNvSpPr>
          <p:nvPr>
            <p:ph type="body" idx="1"/>
          </p:nvPr>
        </p:nvSpPr>
        <p:spPr/>
        <p:txBody>
          <a:bodyPr/>
          <a:lstStyle/>
          <a:p>
            <a:r>
              <a:t>知识存储机制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知识存储与共享的机制</a:t>
            </a:r>
          </a:p>
        </p:txBody>
      </p:sp>
      <p:sp>
        <p:nvSpPr>
          <p:cNvPr id="3" name="Text Placeholder 2"/>
          <p:cNvSpPr>
            <a:spLocks noGrp="1"/>
          </p:cNvSpPr>
          <p:nvPr>
            <p:ph type="body" idx="1"/>
          </p:nvPr>
        </p:nvSpPr>
        <p:spPr/>
        <p:txBody>
          <a:bodyPr/>
          <a:lstStyle/>
          <a:p>
            <a:r>
              <a:t>知识表示与建模</a:t>
            </a:r>
          </a:p>
        </p:txBody>
      </p:sp>
      <p:sp>
        <p:nvSpPr>
          <p:cNvPr id="4" name="Content Placeholder 3"/>
          <p:cNvSpPr>
            <a:spLocks noGrp="1"/>
          </p:cNvSpPr>
          <p:nvPr>
            <p:ph sz="half" idx="2"/>
          </p:nvPr>
        </p:nvSpPr>
        <p:spPr/>
        <p:txBody>
          <a:bodyPr/>
          <a:lstStyle/>
          <a:p>
            <a:r>
              <a:t>1.知识表示方法：选择合适的知识表示方法，如语义网络、本体等，以便计算机理解和处理知识。</a:t>
            </a:r>
          </a:p>
          <a:p>
            <a:r>
              <a:t>2.知识建模技术：利用知识建模技术，将领域知识转化为可计算模型，为智能决策提供支持。</a:t>
            </a:r>
          </a:p>
          <a:p/>
        </p:txBody>
      </p:sp>
      <p:sp>
        <p:nvSpPr>
          <p:cNvPr id="5" name="Text Placeholder 4"/>
          <p:cNvSpPr>
            <a:spLocks noGrp="1"/>
          </p:cNvSpPr>
          <p:nvPr>
            <p:ph type="body" idx="3"/>
          </p:nvPr>
        </p:nvSpPr>
        <p:spPr/>
        <p:txBody>
          <a:bodyPr/>
          <a:lstStyle/>
          <a:p>
            <a:r>
              <a:t>知识推理与问答</a:t>
            </a:r>
          </a:p>
        </p:txBody>
      </p:sp>
      <p:sp>
        <p:nvSpPr>
          <p:cNvPr id="6" name="Content Placeholder 5"/>
          <p:cNvSpPr>
            <a:spLocks noGrp="1"/>
          </p:cNvSpPr>
          <p:nvPr>
            <p:ph sz="half" idx="4"/>
          </p:nvPr>
        </p:nvSpPr>
        <p:spPr/>
        <p:txBody>
          <a:bodyPr/>
          <a:lstStyle/>
          <a:p>
            <a:r>
              <a:t>1.推理引擎：设计高效的知识推理引擎，能够根据问题自动进行知识推理，得出答案。</a:t>
            </a:r>
          </a:p>
          <a:p>
            <a:r>
              <a:t>2.问答系统：构建智能问答系统，通过自然语言交互方式，为用户提供简洁明了的答案。</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知识存储与共享的机制</a:t>
            </a:r>
          </a:p>
        </p:txBody>
      </p:sp>
      <p:sp>
        <p:nvSpPr>
          <p:cNvPr id="3" name="Text Placeholder 2"/>
          <p:cNvSpPr>
            <a:spLocks noGrp="1"/>
          </p:cNvSpPr>
          <p:nvPr>
            <p:ph type="body" idx="1"/>
          </p:nvPr>
        </p:nvSpPr>
        <p:spPr/>
        <p:txBody>
          <a:bodyPr/>
          <a:lstStyle/>
          <a:p>
            <a:r>
              <a:t>知识图谱构建与应用</a:t>
            </a:r>
          </a:p>
        </p:txBody>
      </p:sp>
      <p:sp>
        <p:nvSpPr>
          <p:cNvPr id="4" name="Content Placeholder 3"/>
          <p:cNvSpPr>
            <a:spLocks noGrp="1"/>
          </p:cNvSpPr>
          <p:nvPr>
            <p:ph sz="half" idx="2"/>
          </p:nvPr>
        </p:nvSpPr>
        <p:spPr/>
        <p:txBody>
          <a:bodyPr/>
          <a:lstStyle/>
          <a:p>
            <a:r>
              <a:t>1.知识图谱构建：利用数据挖掘、信息抽取等技术，构建领域知识图谱，为智能决策提供丰富的知识资源。</a:t>
            </a:r>
          </a:p>
          <a:p>
            <a:r>
              <a:t>2.知识图谱应用：将知识图谱应用于智能推荐、风险评估、趋势预测等领域，提高决策的准确性和效率。</a:t>
            </a:r>
          </a:p>
          <a:p/>
        </p:txBody>
      </p:sp>
      <p:sp>
        <p:nvSpPr>
          <p:cNvPr id="5" name="Text Placeholder 4"/>
          <p:cNvSpPr>
            <a:spLocks noGrp="1"/>
          </p:cNvSpPr>
          <p:nvPr>
            <p:ph type="body" idx="3"/>
          </p:nvPr>
        </p:nvSpPr>
        <p:spPr/>
        <p:txBody>
          <a:bodyPr/>
          <a:lstStyle/>
          <a:p>
            <a:r>
              <a:t>知识存储与共享的隐私保护</a:t>
            </a:r>
          </a:p>
        </p:txBody>
      </p:sp>
      <p:sp>
        <p:nvSpPr>
          <p:cNvPr id="6" name="Content Placeholder 5"/>
          <p:cNvSpPr>
            <a:spLocks noGrp="1"/>
          </p:cNvSpPr>
          <p:nvPr>
            <p:ph sz="half" idx="4"/>
          </p:nvPr>
        </p:nvSpPr>
        <p:spPr/>
        <p:txBody>
          <a:bodyPr/>
          <a:lstStyle/>
          <a:p>
            <a:r>
              <a:t>1.加密存储：对存储的知识进行加密处理，确保知识的机密性和完整性。</a:t>
            </a:r>
          </a:p>
          <a:p>
            <a:r>
              <a:t>2.访问控制：实施严格的访问控制策略，防止未经授权的访问和共享。</a:t>
            </a:r>
          </a:p>
          <a:p>
            <a:r>
              <a:t>3.隐私保护技术：运用隐私保护技术，如差分隐私、数据脱敏等，保护用户隐私信息不被泄露。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https://d.book118.com/658054051122006037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13</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知识管理定义与重要性</vt:lpstr>
      <vt:lpstr> 知识管理定义与重要性</vt:lpstr>
      <vt:lpstr> 知识管理的基本框架与流程</vt:lpstr>
      <vt:lpstr> 知识管理的基本框架与流程</vt:lpstr>
      <vt:lpstr> 知识获取与分类的方法</vt:lpstr>
      <vt:lpstr> 知识获取与分类的方法</vt:lpstr>
      <vt:lpstr> 知识存储与共享的机制</vt:lpstr>
      <vt:lpstr> 知识存储与共享的机制</vt:lpstr>
      <vt:lpstr> 知识存储与共享的机制</vt:lpstr>
      <vt:lpstr> 知识存储与共享的机制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2024-09-17T18:35:47.874</cp:lastPrinted>
  <dcterms:created xsi:type="dcterms:W3CDTF">2024-09-17T10:35:47Z</dcterms:created>
  <dcterms:modified xsi:type="dcterms:W3CDTF">2024-09-17T10:35:49Z</dcterms:modified>
</cp:coreProperties>
</file>