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B5694-331F-443A-BDE7-111355CCD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8D795-9FE3-46DC-AF28-154301953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0BD7D-92D9-49D5-92BB-45E1E92D6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EAF5B-EDA8-4646-9FA5-A0E2BBB6D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1072B8-5A73-4DD6-AA69-83382E05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9F9548-5D85-4EBC-BA45-EBC9F727E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8F531-56B6-4A6E-AE28-ACA04DD85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4B62B-6659-405A-91D6-0C7E59879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02C49-6916-4806-8B0E-BD7673DDE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7FA50-A321-4E3B-80F8-8F67B46D5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829C0-0CAB-4A69-9380-EE558EF24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411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网络摄影的渠道选择与策略分析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网络摄影渠道概述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网络摄影渠道选择策略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网络摄影营销策略分析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网络摄影渠道运营与管理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网络摄影渠道风险与应对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随着互联网的普及，网络摄影成为一种新兴的艺术表现形式，为摄影师提供了更广阔的创作与展示空间。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网络摄影的兴起促进了摄影艺术的发展，推动了摄影技术的创新，丰富了摄影艺术的表现手法和内涵。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摄影艺术发展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网络摄影市场的不断扩大，为摄影师提供了更多的商业机会，满足了日益增长的市场需求。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探讨策略选择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基于对网络摄影渠道的分析，提出针对性的策略选择，以指导摄影师更好地进行网络摄影创作和推广。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促进网络摄影发展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通过策略分析和实践探索，推动网络摄影艺术的繁荣与发展，提升网络摄影的社会影响力和文化价值。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分析网络摄影渠道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深入研究网络摄影的传播渠道，探讨各种渠道的优缺点及适用范围。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网络摄影渠道概述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如微博、微信、抖音等，用户群体广泛，互动性强，适合进行品牌推广和营销。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专业摄影网站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667" r="1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如蜂鸟网、中关村在线等，汇聚了大量摄影爱好者和专业人士，可提供专业的摄影交流和作品展示。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如淘宝、京东等，以销售摄影产品为主，适合进行产品销售和推广。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需要了解不同网络摄影渠道的竞争情况，避免选择竞争过于激烈的渠道。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不同的网络摄影渠道有着不同的受众群体，需要根据目标受众的特点选择合适的渠道。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不同的网络摄影渠道需要不同的内容营销策略，例如社交媒体平台需要更多的互动和创意内容，而专业摄影网站则需要更专业的技术指导和作品展示。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不同的网络摄影渠道有着不同的成本结构，需要根据预算和ROI（投资回报率）选择合适的渠道。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渠道选择的影响因素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网络摄影渠道选择策略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在淘宝、京东等知名电商平台开设店铺，利用平台流量和信誉优势进行销售。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选择主流电商平台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提供个性化定制服务，如照片后期处理、相册制作等，增加产品附加值和客户黏性。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通过优化店铺装修、提高产品详情页质量、开展促销活动等手段，提升店铺转化率和销售额。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优化店铺运营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精准定位目标受众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在微信、微博等社交媒体平台寻找目标受众，建立精准的用户画像。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创造有趣的内容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制作有趣、有吸引力的图片和视频内容，激发用户的分享和传播欲望。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开展互动营销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通过发起话题讨论、举办线上活动等方式，吸引用户参与和互动，提高品牌知名度和用户黏性。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加入专业摄影网站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在图虫、蜂鸟等专业摄影网站注册账号，发布作品并积累粉丝。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定期更新高质量的摄影作品和教程，吸引更多摄影爱好者和专业人士关注。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开展合作与推广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与相关品牌、机构或个人进行合作，通过互推、联展等方式扩大影响力。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专业摄影网站策略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利用短视频平台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在抖音、快手等短视频平台发布摄影作品和教程，吸引更多年轻用户关注。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开展线下活动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组织线下摄影展览、交流会等活动，增强品牌影响力并拓展潜在客户群体。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寻求跨界合作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与旅游、艺术等相关领域进行跨界合作，共同推广摄影文化并拓展市场。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其他渠道策略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网络摄影营销策略分析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明确网络摄影服务的目标受众群体，如年龄、性别、职业、兴趣等方面的特征。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通过市场调研了解目标受众的需求、喜好和消费习惯，为产品策略提供依据。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分析竞争对手的市场定位、产品特点和营销策略，以制定差异化的市场定位策略。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https://d.book118.com/658054113035006025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2024-09-01T19:30:52.002</cp:lastPrinted>
  <dcterms:created xsi:type="dcterms:W3CDTF">2024-09-01T11:30:52Z</dcterms:created>
  <dcterms:modified xsi:type="dcterms:W3CDTF">2024-09-01T11:30:54Z</dcterms:modified>
</cp:coreProperties>
</file>