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24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37.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2" name="幻灯片图像占位符 1"/>
          <p:cNvSpPr>
            <a:spLocks noGrp="1" noRot="1" noChangeAspect="1"/>
          </p:cNvSpPr>
          <p:nvPr>
            <p:ph type="sldImg"/>
          </p:nvPr>
        </p:nvSpPr>
        <p:spPr/>
      </p:sp>
      <p:sp>
        <p:nvSpPr>
          <p:cNvPr id="1048624" name="备注占位符 2"/>
          <p:cNvSpPr>
            <a:spLocks noGrp="1"/>
          </p:cNvSpPr>
          <p:nvPr>
            <p:ph type="body" idx="1"/>
          </p:nvPr>
        </p:nvSpPr>
        <p:spPr/>
        <p:txBody>
          <a:bodyPr/>
          <a:lstStyle/>
          <a:p>
            <a:endParaRPr lang="zh-CN" altLang="en-US"/>
          </a:p>
        </p:txBody>
      </p:sp>
      <p:sp>
        <p:nvSpPr>
          <p:cNvPr id="104862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image" Target="../media/image4.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6.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image" Target="../media/image2.png"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image" Target="../media/image4.png"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tags" Target="../tags/tag59.xml" /><Relationship Id="rId13" Type="http://schemas.openxmlformats.org/officeDocument/2006/relationships/slideMaster" Target="../slideMasters/slideMaster2.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image" Target="../media/image4.png"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image" Target="../media/image4.png"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6.xml" /><Relationship Id="rId3" Type="http://schemas.openxmlformats.org/officeDocument/2006/relationships/image" Target="../media/image3.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image" Target="../media/image4.png"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4.png"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image" Target="../media/image2.png"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50CA02-CC81-4B2F-94E5-DE8BA068E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9B9F51-CFE2-4B58-B1E3-FD5AF5D83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887133-F3C6-4226-A695-468223823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DE5C13-3B32-4A30-B266-682770BAA8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85E398-DB35-4287-9863-7BB3FA5387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1834F4-C447-4EE5-9147-C2EB383367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74518B-7CF4-40F8-A85C-E3C4481047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3B0C7A-2701-4827-861C-678ABB0A85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C0000E-9A74-4445-B763-D0890636D5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CBA6A6-BCD2-4EA6-858E-1BFA059F5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F9FEC-D9C8-419F-A85A-672AD8F9F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666"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68"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5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670"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672"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6"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8" name="署名"/>
          <p:cNvSpPr txBox="1">
            <a:spLocks noGrp="1"/>
          </p:cNvSpPr>
          <p:nvPr>
            <p:ph type="body" idx="3" hasCustomPrompt="1"/>
            <p:custDataLst>
              <p:tags r:id="rId11"/>
            </p:custDataLst>
          </p:nvPr>
        </p:nvSpPr>
        <p:spPr>
          <a:xfrm>
            <a:off x="1463143" y="6107907"/>
            <a:ext cx="1752600" cy="361950"/>
          </a:xfrm>
          <a:prstGeom prst="rect">
            <a:avLst/>
          </a:prstGeom>
          <a:noFill/>
        </p:spPr>
        <p:txBody>
          <a:bodyPr vert="horz" wrap="square" lIns="91440" tIns="45720" rIns="91440" bIns="45720" rtlCol="0" anchor="t">
            <a:norm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80" name="副标题"/>
          <p:cNvSpPr txBox="1">
            <a:spLocks noGrp="1"/>
          </p:cNvSpPr>
          <p:nvPr>
            <p:ph type="body" idx="2" hasCustomPrompt="1"/>
            <p:custDataLst>
              <p:tags r:id="rId12"/>
            </p:custDataLst>
          </p:nvPr>
        </p:nvSpPr>
        <p:spPr>
          <a:xfrm>
            <a:off x="1106170" y="3143250"/>
            <a:ext cx="5610860" cy="902335"/>
          </a:xfrm>
          <a:prstGeom prst="rect">
            <a:avLst/>
          </a:prstGeom>
          <a:noFill/>
        </p:spPr>
        <p:txBody>
          <a:bodyPr vert="horz" wrap="square" lIns="107950" tIns="0" rIns="91440" bIns="0" rtlCol="0" anchor="t" anchorCtr="0">
            <a:normAutofit/>
          </a:bodyPr>
          <a:lstStyle>
            <a:lvl1pPr marL="0" marR="0" lvl="0" algn="l" defTabSz="914400" rtl="0" eaLnBrk="1" fontAlgn="auto" latinLnBrk="0" hangingPunct="1">
              <a:lnSpc>
                <a:spcPct val="110000"/>
              </a:lnSpc>
              <a:buClrTx/>
              <a:buSzTx/>
              <a:buFontTx/>
              <a:buNone/>
              <a:defRPr kumimoji="0" lang="zh-CN" altLang="en-US" sz="2000" b="0" i="0" u="none" strike="noStrike" kern="1200" cap="none" spc="0" normalizeH="0" baseline="0" noProof="1">
                <a:solidFill>
                  <a:schemeClr val="bg1">
                    <a:lumMod val="50000"/>
                  </a:schemeClr>
                </a:solidFill>
                <a:latin typeface="+mn-lt"/>
                <a:ea typeface="+mn-ea"/>
                <a:cs typeface="MiSans Normal" panose="00000500000000000000" charset="-122"/>
                <a:sym typeface="+mn-ea"/>
              </a:defRPr>
            </a:lvl1pPr>
          </a:lstStyle>
          <a:p>
            <a:pPr lvl="0" algn="l">
              <a:lnSpc>
                <a:spcPct val="110000"/>
              </a:lnSpc>
              <a:buClrTx/>
              <a:buSzTx/>
              <a:buFontTx/>
            </a:pPr>
            <a:r>
              <a:rPr>
                <a:sym typeface="+mn-ea"/>
              </a:rPr>
              <a:t>单击此处编辑母版副标题样式</a:t>
            </a:r>
            <a:endParaRPr>
              <a:sym typeface="+mn-ea"/>
            </a:endParaRPr>
          </a:p>
        </p:txBody>
      </p:sp>
      <p:sp>
        <p:nvSpPr>
          <p:cNvPr id="1048682" name="标题"/>
          <p:cNvSpPr txBox="1">
            <a:spLocks noGrp="1"/>
          </p:cNvSpPr>
          <p:nvPr>
            <p:ph type="title" idx="1" hasCustomPrompt="1"/>
            <p:custDataLst>
              <p:tags r:id="rId13"/>
            </p:custDataLst>
          </p:nvPr>
        </p:nvSpPr>
        <p:spPr>
          <a:xfrm>
            <a:off x="1106170" y="995681"/>
            <a:ext cx="5611495" cy="2147570"/>
          </a:xfrm>
          <a:prstGeom prst="rect">
            <a:avLst/>
          </a:prstGeom>
          <a:noFill/>
        </p:spPr>
        <p:txBody>
          <a:bodyPr vert="horz" wrap="square" lIns="91440" tIns="0" rIns="91440" bIns="0" rtlCol="0" anchor="b" anchorCtr="0">
            <a:normAutofit/>
          </a:bodyPr>
          <a:lstStyle>
            <a:lvl1pPr marL="0" marR="0" lvl="0" algn="l" defTabSz="914400" rtl="0" eaLnBrk="1" fontAlgn="auto" latinLnBrk="0" hangingPunct="1">
              <a:lnSpc>
                <a:spcPct val="90000"/>
              </a:lnSpc>
              <a:buClrTx/>
              <a:buSzTx/>
              <a:buFontTx/>
              <a:buNone/>
              <a:defRPr kumimoji="0" lang="zh-CN" altLang="en-US" sz="66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684" name="日期占位符 3"/>
          <p:cNvSpPr>
            <a:spLocks noGrp="1"/>
          </p:cNvSpPr>
          <p:nvPr>
            <p:ph type="dt" sz="half" idx="10"/>
            <p:custDataLst>
              <p:tags r:id="rId1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6"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688" name="灯片编号占位符 5"/>
          <p:cNvSpPr>
            <a:spLocks noGrp="1"/>
          </p:cNvSpPr>
          <p:nvPr>
            <p:ph type="sldNum" sz="quarter" idx="12"/>
            <p:custDataLst>
              <p:tags r:id="rId1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1" name="图片 9"/>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690" name="标题"/>
          <p:cNvSpPr txBox="1">
            <a:spLocks noGrp="1"/>
          </p:cNvSpPr>
          <p:nvPr>
            <p:ph type="title" idx="3"/>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sp>
        <p:nvSpPr>
          <p:cNvPr id="1048692" name="正文"/>
          <p:cNvSpPr txBox="1">
            <a:spLocks noGrp="1"/>
          </p:cNvSpPr>
          <p:nvPr>
            <p:ph idx="2"/>
            <p:custDataLst>
              <p:tags r:id="rId4"/>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Wingdings" panose="05000000000000000000" pitchFamily="2" charset="2"/>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buFont typeface="Wingdings" panose="05000000000000000000" pitchFamily="2" charset="2"/>
              <a:buChar char="¢"/>
            </a:pPr>
            <a:r>
              <a:rPr>
                <a:sym typeface="+mn-ea"/>
              </a:rPr>
              <a:t>单击此处编辑母版文本样式</a:t>
            </a:r>
            <a:endParaRPr>
              <a:sym typeface="+mn-ea"/>
            </a:endParaRPr>
          </a:p>
          <a:p>
            <a:pPr lvl="1">
              <a:spcBef>
                <a:spcPts val="1200"/>
              </a:spcBef>
              <a:spcAft>
                <a:spcPct val="0"/>
              </a:spcAft>
              <a:buClr>
                <a:schemeClr val="accent1"/>
              </a:buClr>
              <a:buFont typeface="Wingdings" panose="05000000000000000000" pitchFamily="2" charset="2"/>
              <a:buChar char="¢"/>
            </a:pPr>
            <a:r>
              <a:rPr err="1">
                <a:sym typeface="+mn-ea"/>
              </a:rPr>
              <a:t>第二级</a:t>
            </a:r>
            <a:endParaRPr>
              <a:sym typeface="+mn-ea"/>
            </a:endParaRPr>
          </a:p>
          <a:p>
            <a:pPr lvl="2">
              <a:spcBef>
                <a:spcPts val="1200"/>
              </a:spcBef>
              <a:spcAft>
                <a:spcPct val="0"/>
              </a:spcAft>
              <a:buClr>
                <a:schemeClr val="accent1"/>
              </a:buClr>
              <a:buFont typeface="Wingdings" panose="05000000000000000000" pitchFamily="2" charset="2"/>
              <a:buChar char="¢"/>
            </a:pPr>
            <a:r>
              <a:rPr err="1">
                <a:sym typeface="+mn-ea"/>
              </a:rPr>
              <a:t>第三级</a:t>
            </a:r>
            <a:endParaRPr>
              <a:sym typeface="+mn-ea"/>
            </a:endParaRPr>
          </a:p>
          <a:p>
            <a:pPr lvl="3">
              <a:spcBef>
                <a:spcPts val="1200"/>
              </a:spcBef>
              <a:spcAft>
                <a:spcPct val="0"/>
              </a:spcAft>
              <a:buClr>
                <a:schemeClr val="accent1"/>
              </a:buClr>
              <a:buFont typeface="Wingdings" panose="05000000000000000000" pitchFamily="2" charset="2"/>
              <a:buChar char="¢"/>
            </a:pPr>
            <a:r>
              <a:rPr err="1">
                <a:sym typeface="+mn-ea"/>
              </a:rPr>
              <a:t>第四级</a:t>
            </a:r>
            <a:endParaRPr>
              <a:sym typeface="+mn-ea"/>
            </a:endParaRPr>
          </a:p>
          <a:p>
            <a:pPr lvl="4">
              <a:spcBef>
                <a:spcPts val="1200"/>
              </a:spcBef>
              <a:spcAft>
                <a:spcPct val="0"/>
              </a:spcAft>
              <a:buClr>
                <a:schemeClr val="accent1"/>
              </a:buClr>
              <a:buFont typeface="Wingdings" panose="05000000000000000000" pitchFamily="2" charset="2"/>
              <a:buChar char="¢"/>
            </a:pPr>
            <a:r>
              <a:rPr err="1">
                <a:sym typeface="+mn-ea"/>
              </a:rPr>
              <a:t>第五级</a:t>
            </a:r>
            <a:endParaRPr>
              <a:sym typeface="+mn-ea"/>
            </a:endParaRPr>
          </a:p>
        </p:txBody>
      </p:sp>
      <p:pic>
        <p:nvPicPr>
          <p:cNvPr id="2097163" name="图片 6"/>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69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6"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98"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VCG41N1215645107"/>
          <p:cNvPicPr>
            <a:picLocks noChangeAspect="1"/>
          </p:cNvPicPr>
          <p:nvPr>
            <p:custDataLst>
              <p:tags r:id="rId2"/>
            </p:custDataLst>
          </p:nvPr>
        </p:nvPicPr>
        <p:blipFill>
          <a:blip r:embed="rId1"/>
          <a:stretch>
            <a:fillRect/>
          </a:stretch>
        </p:blipFill>
        <p:spPr>
          <a:xfrm>
            <a:off x="0" y="2771775"/>
            <a:ext cx="4980305" cy="4086225"/>
          </a:xfrm>
          <a:prstGeom prst="rect">
            <a:avLst/>
          </a:prstGeom>
        </p:spPr>
      </p:pic>
      <p:pic>
        <p:nvPicPr>
          <p:cNvPr id="2097167" name="图片 71"/>
          <p:cNvPicPr>
            <a:picLocks noChangeAspect="1"/>
          </p:cNvPicPr>
          <p:nvPr>
            <p:custDataLst>
              <p:tags r:id="rId4"/>
            </p:custDataLst>
          </p:nvPr>
        </p:nvPicPr>
        <p:blipFill>
          <a:blip r:embed="rId3"/>
          <a:stretch>
            <a:fillRect/>
          </a:stretch>
        </p:blipFill>
        <p:spPr>
          <a:xfrm rot="11077148">
            <a:off x="8822897" y="-131634"/>
            <a:ext cx="3427141" cy="13031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00" name="副标题"/>
          <p:cNvSpPr txBox="1">
            <a:spLocks noGrp="1"/>
          </p:cNvSpPr>
          <p:nvPr>
            <p:ph type="body" idx="6" hasCustomPrompt="1"/>
            <p:custDataLst>
              <p:tags r:id="rId5"/>
            </p:custDataLst>
          </p:nvPr>
        </p:nvSpPr>
        <p:spPr>
          <a:xfrm>
            <a:off x="494030" y="1307465"/>
            <a:ext cx="2223135" cy="368300"/>
          </a:xfrm>
          <a:prstGeom prst="rect">
            <a:avLst/>
          </a:prstGeom>
          <a:noFill/>
        </p:spPr>
        <p:txBody>
          <a:bodyPr vert="horz" wrap="square" lIns="144145" tIns="0" rIns="91440" bIns="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lumMod val="65000"/>
                    <a:lumOff val="35000"/>
                  </a:schemeClr>
                </a:solidFill>
                <a:latin typeface="+mn-lt"/>
                <a:ea typeface="+mn-ea"/>
                <a:cs typeface="MiSans Normal" panose="00000500000000000000" charset="-122"/>
                <a:sym typeface="+mn-ea"/>
              </a:defRPr>
            </a:lvl1pPr>
          </a:lstStyle>
          <a:p>
            <a:pPr lvl="0" algn="l">
              <a:buClrTx/>
              <a:buSzTx/>
              <a:buFontTx/>
            </a:pPr>
            <a:r>
              <a:rPr>
                <a:sym typeface="+mn-ea"/>
              </a:rPr>
              <a:t>单击编辑副标题</a:t>
            </a:r>
            <a:endParaRPr>
              <a:sym typeface="+mn-ea"/>
            </a:endParaRPr>
          </a:p>
        </p:txBody>
      </p:sp>
      <p:sp>
        <p:nvSpPr>
          <p:cNvPr id="1048702" name="标题"/>
          <p:cNvSpPr txBox="1">
            <a:spLocks noGrp="1"/>
          </p:cNvSpPr>
          <p:nvPr>
            <p:ph type="title" idx="5" hasCustomPrompt="1"/>
            <p:custDataLst>
              <p:tags r:id="rId6"/>
            </p:custDataLst>
          </p:nvPr>
        </p:nvSpPr>
        <p:spPr>
          <a:xfrm>
            <a:off x="494030" y="327660"/>
            <a:ext cx="2223135" cy="979805"/>
          </a:xfrm>
          <a:prstGeom prst="rect">
            <a:avLst/>
          </a:prstGeom>
          <a:noFill/>
        </p:spPr>
        <p:txBody>
          <a:bodyPr vert="horz" wrap="square" lIns="71755" tIns="0" rIns="91440" bIns="0" rtlCol="0" anchor="b" anchorCtr="0">
            <a:normAutofit/>
          </a:bodyPr>
          <a:lstStyle>
            <a:lvl1pPr marL="0" marR="0" lvl="0" algn="l" defTabSz="914400" rtl="0" eaLnBrk="1" fontAlgn="auto" latinLnBrk="0" hangingPunct="1">
              <a:lnSpc>
                <a:spcPct val="12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20000"/>
              </a:lnSpc>
              <a:buClrTx/>
              <a:buSzTx/>
              <a:buFontTx/>
            </a:pPr>
            <a:r>
              <a:rPr>
                <a:sym typeface="+mn-ea"/>
              </a:rPr>
              <a:t>标题</a:t>
            </a:r>
            <a:endParaRPr>
              <a:sym typeface="+mn-ea"/>
            </a:endParaRPr>
          </a:p>
        </p:txBody>
      </p:sp>
      <p:sp>
        <p:nvSpPr>
          <p:cNvPr id="1048704" name="椭圆 58"/>
          <p:cNvSpPr/>
          <p:nvPr>
            <p:custDataLst>
              <p:tags r:id="rId7"/>
            </p:custDataLst>
          </p:nvPr>
        </p:nvSpPr>
        <p:spPr>
          <a:xfrm>
            <a:off x="11436350" y="544957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06" name="椭圆 59"/>
          <p:cNvSpPr/>
          <p:nvPr>
            <p:custDataLst>
              <p:tags r:id="rId8"/>
            </p:custDataLst>
          </p:nvPr>
        </p:nvSpPr>
        <p:spPr>
          <a:xfrm>
            <a:off x="11436350" y="564451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08" name="椭圆 60"/>
          <p:cNvSpPr/>
          <p:nvPr>
            <p:custDataLst>
              <p:tags r:id="rId9"/>
            </p:custDataLst>
          </p:nvPr>
        </p:nvSpPr>
        <p:spPr>
          <a:xfrm>
            <a:off x="11436350" y="583882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0" name="椭圆 61"/>
          <p:cNvSpPr/>
          <p:nvPr>
            <p:custDataLst>
              <p:tags r:id="rId10"/>
            </p:custDataLst>
          </p:nvPr>
        </p:nvSpPr>
        <p:spPr>
          <a:xfrm>
            <a:off x="11436350" y="603377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2" name="日期占位符 2"/>
          <p:cNvSpPr>
            <a:spLocks noGrp="1"/>
          </p:cNvSpPr>
          <p:nvPr>
            <p:ph type="dt" sz="half" idx="10"/>
            <p:custDataLst>
              <p:tags r:id="rId11"/>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14"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4"/>
          <p:cNvSpPr>
            <a:spLocks noGrp="1"/>
          </p:cNvSpPr>
          <p:nvPr>
            <p:ph type="sldNum" sz="quarter" idx="12"/>
            <p:custDataLst>
              <p:tags r:id="rId13"/>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8" name="矩形: 圆角 28"/>
          <p:cNvSpPr/>
          <p:nvPr>
            <p:custDataLst>
              <p:tags r:id="rId1"/>
            </p:custDataLst>
          </p:nvPr>
        </p:nvSpPr>
        <p:spPr>
          <a:xfrm>
            <a:off x="840740" y="3615055"/>
            <a:ext cx="10354310" cy="1998345"/>
          </a:xfrm>
          <a:prstGeom prst="roundRect">
            <a:avLst>
              <a:gd name="adj" fmla="val 679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69" name="图片 10"/>
          <p:cNvPicPr>
            <a:picLocks noChangeAspect="1"/>
          </p:cNvPicPr>
          <p:nvPr>
            <p:custDataLst>
              <p:tags r:id="rId3"/>
            </p:custDataLst>
          </p:nvPr>
        </p:nvPicPr>
        <p:blipFill>
          <a:blip r:embed="rId2"/>
          <a:stretch>
            <a:fillRect/>
          </a:stretch>
        </p:blipFill>
        <p:spPr>
          <a:xfrm flipH="1">
            <a:off x="5776686" y="1594582"/>
            <a:ext cx="6415314" cy="5263418"/>
          </a:xfrm>
          <a:prstGeom prst="rect">
            <a:avLst/>
          </a:prstGeom>
        </p:spPr>
      </p:pic>
      <p:sp>
        <p:nvSpPr>
          <p:cNvPr id="1048720" name="标题"/>
          <p:cNvSpPr txBox="1">
            <a:spLocks noGrp="1"/>
          </p:cNvSpPr>
          <p:nvPr>
            <p:ph type="title" idx="4" hasCustomPrompt="1"/>
            <p:custDataLst>
              <p:tags r:id="rId4"/>
            </p:custDataLst>
          </p:nvPr>
        </p:nvSpPr>
        <p:spPr>
          <a:xfrm>
            <a:off x="996950" y="3731895"/>
            <a:ext cx="5430520" cy="1765300"/>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110000"/>
              </a:lnSpc>
              <a:buClrTx/>
              <a:buSzTx/>
              <a:buFontTx/>
              <a:buNone/>
              <a:defRPr kumimoji="0" lang="zh-CN" altLang="en-US" sz="6000" b="0" i="0" u="none" strike="noStrike" kern="1200" cap="none" spc="0" normalizeH="0" baseline="0" noProof="1">
                <a:solidFill>
                  <a:schemeClr val="accent1">
                    <a:lumMod val="75000"/>
                  </a:schemeClr>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单击编辑标题</a:t>
            </a:r>
            <a:endParaRPr>
              <a:sym typeface="+mn-ea"/>
            </a:endParaRPr>
          </a:p>
        </p:txBody>
      </p:sp>
      <p:pic>
        <p:nvPicPr>
          <p:cNvPr id="2097171"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22" name="联系方式"/>
          <p:cNvSpPr txBox="1">
            <a:spLocks noGrp="1"/>
          </p:cNvSpPr>
          <p:nvPr>
            <p:ph type="body" idx="2"/>
            <p:custDataLst>
              <p:tags r:id="rId7"/>
            </p:custDataLst>
          </p:nvPr>
        </p:nvSpPr>
        <p:spPr>
          <a:xfrm>
            <a:off x="1111885" y="323057"/>
            <a:ext cx="1956435" cy="260350"/>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sz="1100" b="0" i="0" u="none" strike="noStrike" kern="1200" cap="none" spc="0" normalizeH="0" baseline="0" noProof="1">
                <a:solidFill>
                  <a:schemeClr val="accent1"/>
                </a:solidFill>
                <a:latin typeface="+mn-lt"/>
                <a:ea typeface="+mn-ea"/>
                <a:cs typeface="MiSans Normal" panose="00000500000000000000" charset="-122"/>
                <a:sym typeface="+mn-ea"/>
              </a:defRPr>
            </a:lvl1pPr>
          </a:lstStyle>
          <a:p>
            <a:pPr lvl="0" algn="l">
              <a:buClrTx/>
              <a:buSzTx/>
              <a:buFontTx/>
            </a:pPr>
            <a:r>
              <a:rPr>
                <a:sym typeface="+mn-ea"/>
              </a:rPr>
              <a:t>单击此处编辑母版文本样式</a:t>
            </a:r>
            <a:endParaRPr>
              <a:sym typeface="+mn-ea"/>
            </a:endParaRPr>
          </a:p>
        </p:txBody>
      </p:sp>
      <p:sp>
        <p:nvSpPr>
          <p:cNvPr id="1048724" name="节编号"/>
          <p:cNvSpPr txBox="1">
            <a:spLocks noGrp="1"/>
          </p:cNvSpPr>
          <p:nvPr>
            <p:ph type="body" idx="1" hasCustomPrompt="1"/>
            <p:custDataLst>
              <p:tags r:id="rId8"/>
            </p:custDataLst>
          </p:nvPr>
        </p:nvSpPr>
        <p:spPr>
          <a:xfrm>
            <a:off x="863600" y="2158466"/>
            <a:ext cx="7115956" cy="1556964"/>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500" normalizeH="0" baseline="0" noProof="1">
                <a:solidFill>
                  <a:schemeClr val="accent1"/>
                </a:solidFill>
                <a:latin typeface="+mj-ea"/>
                <a:ea typeface="+mj-ea"/>
                <a:cs typeface="+mn-cs"/>
                <a:sym typeface="站酷文艺体"/>
              </a:defRPr>
            </a:lvl1pPr>
          </a:lstStyle>
          <a:p>
            <a:pPr lvl="0" algn="l"/>
            <a:r>
              <a:rPr>
                <a:sym typeface="+mn-ea"/>
              </a:rPr>
              <a:t>编辑节编号</a:t>
            </a:r>
            <a:endParaRPr>
              <a:sym typeface="+mn-ea"/>
            </a:endParaRPr>
          </a:p>
        </p:txBody>
      </p:sp>
      <p:sp>
        <p:nvSpPr>
          <p:cNvPr id="1048726" name="日期占位符 3"/>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28"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0"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3" name="图片 11"/>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32"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a:defRPr kumimoji="0" sz="1800" b="0" i="0" u="none" strike="noStrike" cap="none" spc="150" normalizeH="0" baseline="0">
                <a:ln>
                  <a:noFill/>
                  <a:prstDash val="sysDot"/>
                </a:ln>
                <a:solidFill>
                  <a:schemeClr val="tx1"/>
                </a:solidFill>
                <a:latin typeface="+mn-ea"/>
                <a:cs typeface="MiSans Normal" panose="00000500000000000000" charset="-122"/>
                <a:sym typeface="+mn-ea"/>
              </a:defRPr>
            </a:lvl1pPr>
            <a:lvl2pPr>
              <a:defRPr kumimoji="0" sz="1600" b="0" i="0" u="none" strike="noStrike" cap="none" spc="150" normalizeH="0" baseline="0">
                <a:solidFill>
                  <a:schemeClr val="tx1">
                    <a:lumMod val="50000"/>
                    <a:lumOff val="50000"/>
                  </a:schemeClr>
                </a:solidFill>
                <a:latin typeface="+mn-ea"/>
                <a:sym typeface="+mn-ea"/>
              </a:defRPr>
            </a:lvl2pPr>
            <a:lvl3pPr>
              <a:defRPr kumimoji="0" sz="1600" b="0" i="0" u="none" strike="noStrike" cap="none" spc="150" normalizeH="0" baseline="0">
                <a:solidFill>
                  <a:schemeClr val="tx1">
                    <a:lumMod val="50000"/>
                    <a:lumOff val="50000"/>
                  </a:schemeClr>
                </a:solidFill>
                <a:latin typeface="+mn-ea"/>
                <a:sym typeface="+mn-ea"/>
              </a:defRPr>
            </a:lvl3pPr>
            <a:lvl4pPr>
              <a:defRPr kumimoji="0" sz="1400" b="0" i="0" u="none" strike="noStrike" cap="none" spc="150" normalizeH="0" baseline="0">
                <a:solidFill>
                  <a:schemeClr val="tx1">
                    <a:lumMod val="50000"/>
                    <a:lumOff val="50000"/>
                  </a:schemeClr>
                </a:solidFill>
                <a:latin typeface="+mn-ea"/>
                <a:sym typeface="+mn-ea"/>
              </a:defRPr>
            </a:lvl4pPr>
            <a:lvl5pPr>
              <a:defRPr kumimoji="0" sz="1400" b="0" i="0" u="none" strike="noStrike" cap="none" spc="150" normalizeH="0" baseline="0">
                <a:solidFill>
                  <a:schemeClr val="tx1">
                    <a:lumMod val="50000"/>
                    <a:lumOff val="50000"/>
                  </a:schemeClr>
                </a:solidFill>
                <a:latin typeface="+mn-ea"/>
                <a:sym typeface="+mn-ea"/>
              </a:defRPr>
            </a:lvl5pPr>
          </a:lstStyle>
          <a:p>
            <a:pPr marR="0" lvl="0" fontAlgn="auto">
              <a:lnSpc>
                <a:spcPct val="130000"/>
              </a:lnSpc>
              <a:spcBef>
                <a:spcPct val="0"/>
              </a:spcBef>
              <a:spcAft>
                <a:spcPts val="1000"/>
              </a:spcAft>
              <a:buClrTx/>
              <a:buSzTx/>
              <a:buChar char="●"/>
            </a:pPr>
            <a:r>
              <a:rPr>
                <a:sym typeface="+mn-ea"/>
              </a:rPr>
              <a:t>单击此处编辑母版文本样式</a:t>
            </a:r>
            <a:endParaRPr>
              <a:sym typeface="+mn-ea"/>
            </a:endParaRPr>
          </a:p>
          <a:p>
            <a:pPr marR="0" lvl="1" fontAlgn="auto">
              <a:lnSpc>
                <a:spcPct val="120000"/>
              </a:lnSpc>
              <a:spcBef>
                <a:spcPct val="0"/>
              </a:spcBef>
              <a:spcAft>
                <a:spcPts val="600"/>
              </a:spcAft>
              <a:buChar char="●"/>
              <a:tabLst>
                <a:tab pos="1609725"/>
              </a:tabLst>
            </a:pPr>
            <a:r>
              <a:rPr err="1">
                <a:sym typeface="+mn-ea"/>
              </a:rPr>
              <a:t>第二级</a:t>
            </a:r>
            <a:endParaRPr>
              <a:sym typeface="+mn-ea"/>
            </a:endParaRPr>
          </a:p>
          <a:p>
            <a:pPr marR="0" lvl="2" fontAlgn="auto">
              <a:lnSpc>
                <a:spcPct val="120000"/>
              </a:lnSpc>
              <a:spcBef>
                <a:spcPct val="0"/>
              </a:spcBef>
              <a:spcAft>
                <a:spcPts val="600"/>
              </a:spcAft>
              <a:buChar char="●"/>
            </a:pPr>
            <a:r>
              <a:rPr err="1">
                <a:sym typeface="+mn-ea"/>
              </a:rPr>
              <a:t>第三级</a:t>
            </a:r>
            <a:endParaRPr>
              <a:sym typeface="+mn-ea"/>
            </a:endParaRPr>
          </a:p>
          <a:p>
            <a:pPr marR="0" lvl="3" fontAlgn="auto">
              <a:lnSpc>
                <a:spcPct val="120000"/>
              </a:lnSpc>
              <a:spcBef>
                <a:spcPct val="0"/>
              </a:spcBef>
              <a:spcAft>
                <a:spcPts val="300"/>
              </a:spcAft>
              <a:buFont typeface="Wingdings" panose="05000000000000000000" charset="0"/>
              <a:buChar char=""/>
            </a:pPr>
            <a:r>
              <a:rPr err="1">
                <a:sym typeface="+mn-ea"/>
              </a:rPr>
              <a:t>第四级</a:t>
            </a:r>
            <a:endParaRPr>
              <a:sym typeface="+mn-ea"/>
            </a:endParaRPr>
          </a:p>
          <a:p>
            <a:pPr marR="0" lvl="4" fontAlgn="auto">
              <a:lnSpc>
                <a:spcPct val="120000"/>
              </a:lnSpc>
              <a:spcBef>
                <a:spcPct val="0"/>
              </a:spcBef>
              <a:spcAft>
                <a:spcPts val="300"/>
              </a:spcAft>
            </a:pPr>
            <a:r>
              <a:rPr err="1">
                <a:sym typeface="+mn-ea"/>
              </a:rPr>
              <a:t>第五级</a:t>
            </a:r>
            <a:endParaRPr>
              <a:sym typeface="+mn-ea"/>
            </a:endParaRPr>
          </a:p>
        </p:txBody>
      </p:sp>
      <p:sp>
        <p:nvSpPr>
          <p:cNvPr id="1048734"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6" name="标题"/>
          <p:cNvSpPr txBox="1">
            <a:spLocks noGrp="1"/>
          </p:cNvSpPr>
          <p:nvPr>
            <p:ph type="title" idx="2"/>
            <p:custDataLst>
              <p:tags r:id="rId5"/>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5" name="图片 7"/>
          <p:cNvPicPr>
            <a:picLocks noChangeAspect="1"/>
          </p:cNvPicPr>
          <p:nvPr>
            <p:custDataLst>
              <p:tags r:id="rId7"/>
            </p:custDataLst>
          </p:nvPr>
        </p:nvPicPr>
        <p:blipFill>
          <a:blip r:embed="rId6"/>
          <a:stretch>
            <a:fillRect/>
          </a:stretch>
        </p:blipFill>
        <p:spPr>
          <a:xfrm flipH="1" flipV="1">
            <a:off x="10700385" y="0"/>
            <a:ext cx="1491615" cy="1223645"/>
          </a:xfrm>
          <a:prstGeom prst="rect">
            <a:avLst/>
          </a:prstGeom>
        </p:spPr>
      </p:pic>
      <p:sp>
        <p:nvSpPr>
          <p:cNvPr id="1048738" name="日期占位符 4"/>
          <p:cNvSpPr>
            <a:spLocks noGrp="1"/>
          </p:cNvSpPr>
          <p:nvPr>
            <p:ph type="dt" sz="half" idx="10"/>
            <p:custDataLst>
              <p:tags r:id="rId8"/>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0"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2" name="灯片编号占位符 6"/>
          <p:cNvSpPr>
            <a:spLocks noGrp="1"/>
          </p:cNvSpPr>
          <p:nvPr>
            <p:ph type="sldNum" sz="quarter" idx="12"/>
            <p:custDataLst>
              <p:tags r:id="rId10"/>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7" name="图片 15"/>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2" name="标题"/>
          <p:cNvSpPr txBox="1">
            <a:spLocks noGrp="1"/>
          </p:cNvSpPr>
          <p:nvPr>
            <p:ph type="title" idx="2"/>
            <p:custDataLst>
              <p:tags r:id="rId7"/>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9" name="图片 9"/>
          <p:cNvPicPr>
            <a:picLocks noChangeAspect="1"/>
          </p:cNvPicPr>
          <p:nvPr>
            <p:custDataLst>
              <p:tags r:id="rId9"/>
            </p:custDataLst>
          </p:nvPr>
        </p:nvPicPr>
        <p:blipFill>
          <a:blip r:embed="rId8"/>
          <a:stretch>
            <a:fillRect/>
          </a:stretch>
        </p:blipFill>
        <p:spPr>
          <a:xfrm flipH="1" flipV="1">
            <a:off x="10700385" y="0"/>
            <a:ext cx="1491615" cy="1223645"/>
          </a:xfrm>
          <a:prstGeom prst="rect">
            <a:avLst/>
          </a:prstGeom>
        </p:spPr>
      </p:pic>
      <p:sp>
        <p:nvSpPr>
          <p:cNvPr id="1048754" name="日期占位符 6"/>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6"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8" name="灯片编号占位符 8"/>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1" name="图片 7"/>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0" name="标题"/>
          <p:cNvSpPr txBox="1">
            <a:spLocks noGrp="1"/>
          </p:cNvSpPr>
          <p:nvPr>
            <p:ph type="title" idx="2"/>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83" name="图片 5"/>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62"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6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85" name="图片 6"/>
          <p:cNvPicPr>
            <a:picLocks noChangeAspect="1"/>
          </p:cNvPicPr>
          <p:nvPr>
            <p:custDataLst>
              <p:tags r:id="rId2"/>
            </p:custDataLst>
          </p:nvPr>
        </p:nvPicPr>
        <p:blipFill>
          <a:blip r:embed="rId1"/>
          <a:stretch>
            <a:fillRect/>
          </a:stretch>
        </p:blipFill>
        <p:spPr>
          <a:xfrm flipH="1" flipV="1">
            <a:off x="10700385" y="0"/>
            <a:ext cx="1491615" cy="1223645"/>
          </a:xfrm>
          <a:prstGeom prst="rect">
            <a:avLst/>
          </a:prstGeom>
        </p:spPr>
      </p:pic>
      <p:pic>
        <p:nvPicPr>
          <p:cNvPr id="2097187" name="图片 8"/>
          <p:cNvPicPr>
            <a:picLocks noChangeAspect="1"/>
          </p:cNvPicPr>
          <p:nvPr>
            <p:custDataLst>
              <p:tags r:id="rId4"/>
            </p:custDataLst>
          </p:nvPr>
        </p:nvPicPr>
        <p:blipFill>
          <a:blip r:embed="rId3"/>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8" name="日期占位符 1"/>
          <p:cNvSpPr>
            <a:spLocks noGrp="1"/>
          </p:cNvSpPr>
          <p:nvPr>
            <p:ph type="dt" sz="half" idx="10"/>
            <p:custDataLst>
              <p:tags r:id="rId5"/>
            </p:custDataLst>
          </p:nvPr>
        </p:nvSpPr>
        <p:spPr/>
        <p:txBody>
          <a:bodyPr/>
          <a:lstStyle/>
          <a:p>
            <a:fld id="{AC1B7B3F-A56B-4310-A966-BD55D80449F1}" type="datetimeFigureOut">
              <a:rPr lang="zh-CN" altLang="en-US" smtClean="0"/>
              <a:t/>
            </a:fld>
            <a:endParaRPr lang="zh-CN" altLang="en-US"/>
          </a:p>
        </p:txBody>
      </p:sp>
      <p:sp>
        <p:nvSpPr>
          <p:cNvPr id="1048770" name="页脚占位符 2"/>
          <p:cNvSpPr>
            <a:spLocks noGrp="1"/>
          </p:cNvSpPr>
          <p:nvPr>
            <p:ph type="ftr" sz="quarter" idx="11"/>
            <p:custDataLst>
              <p:tags r:id="rId6"/>
            </p:custDataLst>
          </p:nvPr>
        </p:nvSpPr>
        <p:spPr/>
        <p:txBody>
          <a:bodyPr/>
          <a:lstStyle/>
          <a:p>
            <a:endParaRPr lang="zh-CN" altLang="en-US"/>
          </a:p>
        </p:txBody>
      </p:sp>
      <p:sp>
        <p:nvSpPr>
          <p:cNvPr id="1048772" name="灯片编号占位符 3"/>
          <p:cNvSpPr>
            <a:spLocks noGrp="1"/>
          </p:cNvSpPr>
          <p:nvPr>
            <p:ph type="sldNum" sz="quarter" idx="12"/>
            <p:custDataLst>
              <p:tags r:id="rId7"/>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89"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74" name="正文"/>
          <p:cNvSpPr txBox="1">
            <a:spLocks noGrp="1"/>
          </p:cNvSpPr>
          <p:nvPr>
            <p:ph idx="2"/>
            <p:custDataLst>
              <p:tags r:id="rId3"/>
            </p:custDataLst>
          </p:nvPr>
        </p:nvSpPr>
        <p:spPr>
          <a:xfrm>
            <a:off x="608330" y="327025"/>
            <a:ext cx="10968990" cy="59296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pic>
        <p:nvPicPr>
          <p:cNvPr id="2097191" name="图片 6"/>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76"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0"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82" name="副标题"/>
          <p:cNvSpPr txBox="1">
            <a:spLocks noGrp="1"/>
          </p:cNvSpPr>
          <p:nvPr>
            <p:ph type="body" idx="3" hasCustomPrompt="1"/>
            <p:custDataLst>
              <p:tags r:id="rId3"/>
            </p:custDataLst>
          </p:nvPr>
        </p:nvSpPr>
        <p:spPr>
          <a:xfrm>
            <a:off x="969010" y="962025"/>
            <a:ext cx="10608310" cy="398780"/>
          </a:xfrm>
          <a:prstGeom prst="rect">
            <a:avLst/>
          </a:prstGeom>
          <a:noFill/>
          <a:ln>
            <a:noFill/>
            <a:prstDash val="sysDash"/>
          </a:ln>
        </p:spPr>
        <p:txBody>
          <a:bodyPr wrap="square" tIns="0" bIns="0"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65000"/>
                    <a:lumOff val="3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784" name="标题"/>
          <p:cNvSpPr txBox="1">
            <a:spLocks noGrp="1"/>
          </p:cNvSpPr>
          <p:nvPr>
            <p:ph type="title" idx="2"/>
            <p:custDataLst>
              <p:tags r:id="rId4"/>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95" name="图片 5"/>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786" name="日期占位符 2"/>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9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792"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94"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9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96"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98"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0"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2"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4" name="署名"/>
          <p:cNvSpPr txBox="1">
            <a:spLocks noGrp="1"/>
          </p:cNvSpPr>
          <p:nvPr>
            <p:ph type="body" idx="3" hasCustomPrompt="1"/>
            <p:custDataLst>
              <p:tags r:id="rId11"/>
            </p:custDataLst>
          </p:nvPr>
        </p:nvSpPr>
        <p:spPr>
          <a:xfrm>
            <a:off x="1463143" y="6107907"/>
            <a:ext cx="1752600" cy="627380"/>
          </a:xfrm>
          <a:prstGeom prst="rect">
            <a:avLst/>
          </a:prstGeom>
          <a:noFill/>
        </p:spPr>
        <p:txBody>
          <a:bodyPr vert="horz" wrap="square" lIns="91440" tIns="45720" rIns="91440" bIns="45720" rtlCol="0" anchor="t">
            <a:sp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站酷文艺体"/>
                <a:ea typeface="站酷文艺体"/>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806" name="标题"/>
          <p:cNvSpPr txBox="1">
            <a:spLocks noGrp="1"/>
          </p:cNvSpPr>
          <p:nvPr>
            <p:ph type="title" idx="1" hasCustomPrompt="1"/>
            <p:custDataLst>
              <p:tags r:id="rId12"/>
            </p:custDataLst>
          </p:nvPr>
        </p:nvSpPr>
        <p:spPr>
          <a:xfrm>
            <a:off x="1106170" y="1579245"/>
            <a:ext cx="6847840" cy="2820035"/>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90000"/>
              </a:lnSpc>
              <a:buClrTx/>
              <a:buSzTx/>
              <a:buFontTx/>
              <a:buNone/>
              <a:defRPr kumimoji="0" lang="zh-CN" altLang="en-US" sz="8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808" name="日期占位符 3"/>
          <p:cNvSpPr>
            <a:spLocks noGrp="1"/>
          </p:cNvSpPr>
          <p:nvPr>
            <p:ph type="dt" sz="half" idx="10"/>
            <p:custDataLst>
              <p:tags r:id="rId13"/>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10"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812" name="灯片编号占位符 5"/>
          <p:cNvSpPr>
            <a:spLocks noGrp="1"/>
          </p:cNvSpPr>
          <p:nvPr>
            <p:ph type="sldNum" sz="quarter" idx="12"/>
            <p:custDataLst>
              <p:tags r:id="rId15"/>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97.xml" /><Relationship Id="rId14" Type="http://schemas.openxmlformats.org/officeDocument/2006/relationships/image" Target="../media/image4.png"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slideLayout" Target="../slideLayouts/slideLayout13.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pic>
        <p:nvPicPr>
          <p:cNvPr id="2097155" name="图片 5"/>
          <p:cNvPicPr>
            <a:picLocks noChangeAspect="1"/>
          </p:cNvPicPr>
          <p:nvPr>
            <p:custDataLst>
              <p:tags r:id="rId15"/>
            </p:custDataLst>
          </p:nvPr>
        </p:nvPicPr>
        <p:blipFill>
          <a:blip r:embed="rId14"/>
          <a:stretch>
            <a:fillRect/>
          </a:stretch>
        </p:blipFill>
        <p:spPr>
          <a:xfrm flipH="1" flipV="1">
            <a:off x="10700385" y="0"/>
            <a:ext cx="1491615" cy="1223645"/>
          </a:xfrm>
          <a:prstGeom prst="rect">
            <a:avLst/>
          </a:prstGeom>
        </p:spPr>
      </p:pic>
      <p:sp>
        <p:nvSpPr>
          <p:cNvPr id="1048654" name="日期占位符 2"/>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6" name="页脚占位符 3"/>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4"/>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0" name="标题占位符 8"/>
          <p:cNvSpPr>
            <a:spLocks noGrp="1"/>
          </p:cNvSpPr>
          <p:nvPr>
            <p:ph type="title"/>
            <p:custDataLst>
              <p:tags r:id="rId19"/>
            </p:custDataLst>
          </p:nvPr>
        </p:nvSpPr>
        <p:spPr>
          <a:xfrm>
            <a:off x="838200" y="391003"/>
            <a:ext cx="10515600" cy="530927"/>
          </a:xfrm>
          <a:prstGeom prst="rect">
            <a:avLst/>
          </a:prstGeom>
          <a:noFill/>
        </p:spPr>
        <p:txBody>
          <a:bodyPr vert="horz" wrap="square" lIns="91440" tIns="0" rIns="91440" bIns="0" rtlCol="0" anchor="b" anchorCtr="0">
            <a:normAutofit/>
          </a:bodyPr>
          <a:lstStyle/>
          <a:p>
            <a:pPr marL="0" marR="0" lvl="0" fontAlgn="auto">
              <a:lnSpc>
                <a:spcPct val="110000"/>
              </a:lnSpc>
              <a:buClrTx/>
              <a:buSzTx/>
              <a:buFontTx/>
            </a:pPr>
            <a:r>
              <a:rPr lang="zh-CN" altLang="en-US"/>
              <a:t>单击此处编辑母版标题样式</a:t>
            </a:r>
            <a:endParaRPr lang="zh-CN" altLang="en-US"/>
          </a:p>
        </p:txBody>
      </p:sp>
      <p:sp>
        <p:nvSpPr>
          <p:cNvPr id="1048662" name="文本占位符 9"/>
          <p:cNvSpPr>
            <a:spLocks noGrp="1"/>
          </p:cNvSpPr>
          <p:nvPr>
            <p:ph type="body" idx="1"/>
            <p:custDataLst>
              <p:tags r:id="rId20"/>
            </p:custDataLst>
          </p:nvPr>
        </p:nvSpPr>
        <p:spPr>
          <a:xfrm>
            <a:off x="838200" y="1052423"/>
            <a:ext cx="10515600" cy="5124540"/>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Font typeface="Wingdings" panose="05000000000000000000" pitchFamily="2" charset="2"/>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Font typeface="Wingdings" panose="05000000000000000000" pitchFamily="2" charset="2"/>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Font typeface="Wingdings" panose="05000000000000000000" pitchFamily="2" charset="2"/>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pitchFamily="2" charset="2"/>
              <a:buChar char="¢"/>
            </a:pPr>
            <a:r>
              <a:rPr lang="zh-CN" altLang="en-US"/>
              <a:t>四级</a:t>
            </a:r>
            <a:endParaRPr lang="zh-CN" altLang="en-US"/>
          </a:p>
          <a:p>
            <a:pPr marR="0" lvl="4" fontAlgn="auto">
              <a:lnSpc>
                <a:spcPct val="120000"/>
              </a:lnSpc>
              <a:spcBef>
                <a:spcPts val="1200"/>
              </a:spcBef>
              <a:spcAft>
                <a:spcPct val="0"/>
              </a:spcAft>
              <a:buClr>
                <a:schemeClr val="accent1"/>
              </a:buClr>
              <a:buFont typeface="Wingdings" panose="05000000000000000000" pitchFamily="2" charset="2"/>
              <a:buChar char="¢"/>
            </a:pPr>
            <a:r>
              <a:rPr lang="zh-CN" altLang="en-US"/>
              <a:t>五级</a:t>
            </a:r>
            <a:endParaRPr lang="zh-CN" altLang="en-US"/>
          </a:p>
        </p:txBody>
      </p:sp>
      <p:sp>
        <p:nvSpPr>
          <p:cNvPr id="1048664" name="KSO_TEMPLATE" hidden="1"/>
          <p:cNvSpPr/>
          <p:nvPr userDrawn="1">
            <p:custDataLst>
              <p:tags r:id="rId21"/>
            </p:custDataLst>
          </p:nvPr>
        </p:nvSpPr>
        <p:spPr>
          <a:xfrm flipH="1">
            <a:off x="0" y="0"/>
            <a:ext cx="0" cy="0"/>
          </a:xfrm>
          <a:prstGeom prst="rect">
            <a:avLst/>
          </a:prstGeom>
          <a:solidFill>
            <a:srgbClr val="A1D6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Tree>
  </p:cSld>
  <p:clrMap bg1="lt1" tx1="dk1" bg2="lt2" tx2="dk2" accent1="accent1" accent2="accent2" accent3="accent3" accent4="accent4" accent5="accent5" accent6="accent6" hlink="hlink" folHlink="folHlink"/>
  <p:sldLayoutIdLst>
    <p:sldLayoutId id="2147483660" r:id="rId1"/>
    <p:sldLayoutId id="2147484235" r:id="rId2"/>
    <p:sldLayoutId id="2147484236" r:id="rId3"/>
    <p:sldLayoutId id="2147484237" r:id="rId4"/>
    <p:sldLayoutId id="2147484238" r:id="rId5"/>
    <p:sldLayoutId id="2147484239" r:id="rId6"/>
    <p:sldLayoutId id="2147484240" r:id="rId7"/>
    <p:sldLayoutId id="2147484241" r:id="rId8"/>
    <p:sldLayoutId id="2147484242" r:id="rId9"/>
    <p:sldLayoutId id="2147484243" r:id="rId10"/>
    <p:sldLayoutId id="2147484244"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0" normalizeH="0" baseline="0" smtClean="0">
          <a:solidFill>
            <a:schemeClr val="accent1"/>
          </a:solidFill>
          <a:latin typeface="+mj-ea"/>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notesSlide" Target="../notesSlides/notesSlide2.xml" /><Relationship Id="rId20" Type="http://schemas.openxmlformats.org/officeDocument/2006/relationships/tags" Target="../tags/tag126.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20" Type="http://schemas.openxmlformats.org/officeDocument/2006/relationships/tags" Target="../tags/tag195.xml" /><Relationship Id="rId21" Type="http://schemas.openxmlformats.org/officeDocument/2006/relationships/tags" Target="../tags/tag196.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15" Type="http://schemas.openxmlformats.org/officeDocument/2006/relationships/tags" Target="../tags/tag210.xml" /><Relationship Id="rId16" Type="http://schemas.openxmlformats.org/officeDocument/2006/relationships/tags" Target="../tags/tag211.xml" /><Relationship Id="rId17" Type="http://schemas.openxmlformats.org/officeDocument/2006/relationships/tags" Target="../tags/tag212.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tags" Target="../tags/tag223.xml" /><Relationship Id="rId13" Type="http://schemas.openxmlformats.org/officeDocument/2006/relationships/tags" Target="../tags/tag224.xml" /><Relationship Id="rId14" Type="http://schemas.openxmlformats.org/officeDocument/2006/relationships/tags" Target="../tags/tag225.xml" /><Relationship Id="rId15" Type="http://schemas.openxmlformats.org/officeDocument/2006/relationships/tags" Target="../tags/tag226.xml" /><Relationship Id="rId16" Type="http://schemas.openxmlformats.org/officeDocument/2006/relationships/tags" Target="../tags/tag227.xml" /><Relationship Id="rId17" Type="http://schemas.openxmlformats.org/officeDocument/2006/relationships/tags" Target="../tags/tag228.xml" /><Relationship Id="rId18" Type="http://schemas.openxmlformats.org/officeDocument/2006/relationships/tags" Target="../tags/tag229.xml" /><Relationship Id="rId19" Type="http://schemas.openxmlformats.org/officeDocument/2006/relationships/tags" Target="../tags/tag230.xml" /><Relationship Id="rId2" Type="http://schemas.openxmlformats.org/officeDocument/2006/relationships/tags" Target="../tags/tag213.xml" /><Relationship Id="rId20" Type="http://schemas.openxmlformats.org/officeDocument/2006/relationships/tags" Target="../tags/tag231.xml" /><Relationship Id="rId21" Type="http://schemas.openxmlformats.org/officeDocument/2006/relationships/tags" Target="../tags/tag232.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tags" Target="../tags/tag2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5500306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lstStyle/>
          <a:p>
            <a:r>
              <a:rPr lang="zh-CN" altLang="en-US"/>
              <a:t>汇报人：</a:t>
            </a:r>
            <a:r>
              <a:rPr lang="en-US" altLang="zh-CN"/>
              <a:t>XX</a:t>
            </a:r>
            <a:endParaRPr lang="zh-CN" altLang="en-US"/>
          </a:p>
        </p:txBody>
      </p:sp>
      <p:sp>
        <p:nvSpPr>
          <p:cNvPr id="1048650" name="文本占位符 4"/>
          <p:cNvSpPr>
            <a:spLocks noGrp="1"/>
          </p:cNvSpPr>
          <p:nvPr>
            <p:ph type="body" idx="2"/>
            <p:custDataLst>
              <p:tags r:id="rId4"/>
            </p:custDataLst>
          </p:nvPr>
        </p:nvSpPr>
        <p:spPr/>
        <p:txBody>
          <a:bodyPr/>
          <a:lstStyle/>
          <a:p>
            <a:r>
              <a:rPr lang="zh-CN" altLang="en-US"/>
              <a:t>单击此处添加副标题内容</a:t>
            </a:r>
            <a:endParaRPr lang="zh-CN" altLang="en-US"/>
          </a:p>
        </p:txBody>
      </p:sp>
      <p:sp>
        <p:nvSpPr>
          <p:cNvPr id="1048652" name="标题 5"/>
          <p:cNvSpPr>
            <a:spLocks noGrp="1"/>
          </p:cNvSpPr>
          <p:nvPr>
            <p:ph type="title" idx="1"/>
            <p:custDataLst>
              <p:tags r:id="rId5"/>
            </p:custDataLst>
          </p:nvPr>
        </p:nvSpPr>
        <p:spPr/>
        <p:txBody>
          <a:bodyPr/>
          <a:lstStyle/>
          <a:p>
            <a:r>
              <a:rPr lang="zh-CN" altLang="en-US"/>
              <a:t>植物的花粉排放与风媒传粉</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8" name="文本占位符 1"/>
          <p:cNvSpPr>
            <a:spLocks noGrp="1"/>
          </p:cNvSpPr>
          <p:nvPr>
            <p:ph type="body" idx="6"/>
            <p:custDataLst>
              <p:tags r:id="rId3"/>
            </p:custDataLst>
          </p:nvPr>
        </p:nvSpPr>
        <p:spPr/>
        <p:txBody>
          <a:bodyPr/>
          <a:lstStyle/>
          <a:p>
            <a:r>
              <a:rPr lang="zh-CN" altLang="en-US"/>
              <a:t>C O N T E N T S</a:t>
            </a:r>
            <a:endParaRPr lang="zh-CN" altLang="en-US"/>
          </a:p>
        </p:txBody>
      </p:sp>
      <p:sp>
        <p:nvSpPr>
          <p:cNvPr id="1048840" name="标题 2"/>
          <p:cNvSpPr>
            <a:spLocks noGrp="1"/>
          </p:cNvSpPr>
          <p:nvPr>
            <p:ph type="title" idx="5"/>
            <p:custDataLst>
              <p:tags r:id="rId4"/>
            </p:custDataLst>
          </p:nvPr>
        </p:nvSpPr>
        <p:spPr/>
        <p:txBody>
          <a:bodyPr>
            <a:normAutofit fontScale="90000"/>
          </a:bodyPr>
          <a:lstStyle/>
          <a:p>
            <a:r>
              <a:rPr lang="zh-CN" altLang="en-US"/>
              <a:t>目录</a:t>
            </a:r>
            <a:endParaRPr lang="zh-CN" altLang="en-US"/>
          </a:p>
        </p:txBody>
      </p:sp>
      <p:sp>
        <p:nvSpPr>
          <p:cNvPr id="1048842" name="矩形: 圆角 28"/>
          <p:cNvSpPr/>
          <p:nvPr>
            <p:custDataLst>
              <p:tags r:id="rId5"/>
            </p:custDataLst>
          </p:nvPr>
        </p:nvSpPr>
        <p:spPr>
          <a:xfrm>
            <a:off x="3818890" y="110299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44" name="序号"/>
          <p:cNvSpPr txBox="1"/>
          <p:nvPr>
            <p:custDataLst>
              <p:tags r:id="rId6"/>
            </p:custDataLst>
          </p:nvPr>
        </p:nvSpPr>
        <p:spPr>
          <a:xfrm>
            <a:off x="3892830" y="11484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01</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46" name="标题"/>
          <p:cNvSpPr txBox="1"/>
          <p:nvPr>
            <p:custDataLst>
              <p:tags r:id="rId7"/>
            </p:custDataLst>
          </p:nvPr>
        </p:nvSpPr>
        <p:spPr>
          <a:xfrm>
            <a:off x="4750004" y="121389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700">
                <a:solidFill>
                  <a:schemeClr val="accent1">
                    <a:lumMod val="75000"/>
                  </a:schemeClr>
                </a:solidFill>
                <a:latin typeface="+mj-ea"/>
                <a:ea typeface="+mj-ea"/>
                <a:cs typeface="MiSans Normal" panose="00000500000000000000" charset="-122"/>
                <a:sym typeface="+mn-ea"/>
              </a:rPr>
              <a:t>花粉的排放机制</a:t>
            </a:r>
            <a:endParaRPr lang="zh-CN" altLang="en-US" sz="1700">
              <a:solidFill>
                <a:schemeClr val="accent1">
                  <a:lumMod val="75000"/>
                </a:schemeClr>
              </a:solidFill>
              <a:latin typeface="+mj-ea"/>
              <a:ea typeface="+mj-ea"/>
              <a:cs typeface="MiSans Normal" panose="00000500000000000000" charset="-122"/>
              <a:sym typeface="+mn-ea"/>
            </a:endParaRPr>
          </a:p>
        </p:txBody>
      </p:sp>
      <p:sp>
        <p:nvSpPr>
          <p:cNvPr id="1048848" name="矩形: 圆角 28"/>
          <p:cNvSpPr/>
          <p:nvPr>
            <p:custDataLst>
              <p:tags r:id="rId8"/>
            </p:custDataLst>
          </p:nvPr>
        </p:nvSpPr>
        <p:spPr>
          <a:xfrm>
            <a:off x="3818890" y="213296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0" name="序号"/>
          <p:cNvSpPr txBox="1"/>
          <p:nvPr>
            <p:custDataLst>
              <p:tags r:id="rId9"/>
            </p:custDataLst>
          </p:nvPr>
        </p:nvSpPr>
        <p:spPr>
          <a:xfrm>
            <a:off x="3892830" y="217838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02</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2" name="标题"/>
          <p:cNvSpPr txBox="1"/>
          <p:nvPr>
            <p:custDataLst>
              <p:tags r:id="rId10"/>
            </p:custDataLst>
          </p:nvPr>
        </p:nvSpPr>
        <p:spPr>
          <a:xfrm>
            <a:off x="4750004" y="224386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700">
                <a:solidFill>
                  <a:schemeClr val="accent1">
                    <a:lumMod val="75000"/>
                  </a:schemeClr>
                </a:solidFill>
                <a:latin typeface="+mj-ea"/>
                <a:ea typeface="+mj-ea"/>
                <a:cs typeface="MiSans Normal" panose="00000500000000000000" charset="-122"/>
                <a:sym typeface="+mn-ea"/>
              </a:rPr>
              <a:t>风媒传粉的过程</a:t>
            </a:r>
            <a:endParaRPr lang="zh-CN" altLang="en-US" sz="1700">
              <a:solidFill>
                <a:schemeClr val="accent1">
                  <a:lumMod val="75000"/>
                </a:schemeClr>
              </a:solidFill>
              <a:latin typeface="+mj-ea"/>
              <a:ea typeface="+mj-ea"/>
              <a:cs typeface="MiSans Normal" panose="00000500000000000000" charset="-122"/>
              <a:sym typeface="+mn-ea"/>
            </a:endParaRPr>
          </a:p>
        </p:txBody>
      </p:sp>
      <p:sp>
        <p:nvSpPr>
          <p:cNvPr id="1048854" name="矩形: 圆角 28"/>
          <p:cNvSpPr/>
          <p:nvPr>
            <p:custDataLst>
              <p:tags r:id="rId11"/>
            </p:custDataLst>
          </p:nvPr>
        </p:nvSpPr>
        <p:spPr>
          <a:xfrm>
            <a:off x="3818890" y="316293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6" name="序号"/>
          <p:cNvSpPr txBox="1"/>
          <p:nvPr>
            <p:custDataLst>
              <p:tags r:id="rId12"/>
            </p:custDataLst>
          </p:nvPr>
        </p:nvSpPr>
        <p:spPr>
          <a:xfrm>
            <a:off x="3892830" y="320835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03</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8" name="标题"/>
          <p:cNvSpPr txBox="1"/>
          <p:nvPr>
            <p:custDataLst>
              <p:tags r:id="rId13"/>
            </p:custDataLst>
          </p:nvPr>
        </p:nvSpPr>
        <p:spPr>
          <a:xfrm>
            <a:off x="4750004" y="327383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700">
                <a:solidFill>
                  <a:schemeClr val="accent1">
                    <a:lumMod val="75000"/>
                  </a:schemeClr>
                </a:solidFill>
                <a:latin typeface="+mj-ea"/>
                <a:ea typeface="+mj-ea"/>
                <a:cs typeface="MiSans Normal" panose="00000500000000000000" charset="-122"/>
                <a:sym typeface="+mn-ea"/>
              </a:rPr>
              <a:t>花粉排放与风媒传粉的关联</a:t>
            </a:r>
            <a:endParaRPr lang="zh-CN" altLang="en-US" sz="1700">
              <a:solidFill>
                <a:schemeClr val="accent1">
                  <a:lumMod val="75000"/>
                </a:schemeClr>
              </a:solidFill>
              <a:latin typeface="+mj-ea"/>
              <a:ea typeface="+mj-ea"/>
              <a:cs typeface="MiSans Normal" panose="00000500000000000000" charset="-122"/>
              <a:sym typeface="+mn-ea"/>
            </a:endParaRPr>
          </a:p>
        </p:txBody>
      </p:sp>
      <p:sp>
        <p:nvSpPr>
          <p:cNvPr id="1048860" name="矩形: 圆角 28"/>
          <p:cNvSpPr/>
          <p:nvPr>
            <p:custDataLst>
              <p:tags r:id="rId14"/>
            </p:custDataLst>
          </p:nvPr>
        </p:nvSpPr>
        <p:spPr>
          <a:xfrm>
            <a:off x="3818890" y="419290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2" name="序号"/>
          <p:cNvSpPr txBox="1"/>
          <p:nvPr>
            <p:custDataLst>
              <p:tags r:id="rId15"/>
            </p:custDataLst>
          </p:nvPr>
        </p:nvSpPr>
        <p:spPr>
          <a:xfrm>
            <a:off x="3892830" y="423832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04</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64" name="标题"/>
          <p:cNvSpPr txBox="1"/>
          <p:nvPr>
            <p:custDataLst>
              <p:tags r:id="rId16"/>
            </p:custDataLst>
          </p:nvPr>
        </p:nvSpPr>
        <p:spPr>
          <a:xfrm>
            <a:off x="4750004" y="430380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1700">
                <a:solidFill>
                  <a:schemeClr val="accent1">
                    <a:lumMod val="75000"/>
                  </a:schemeClr>
                </a:solidFill>
                <a:latin typeface="+mj-ea"/>
                <a:ea typeface="+mj-ea"/>
                <a:cs typeface="MiSans Normal" panose="00000500000000000000" charset="-122"/>
                <a:sym typeface="+mn-ea"/>
              </a:rPr>
              <a:t>花粉排放与风媒传粉的生态意义</a:t>
            </a:r>
            <a:endParaRPr lang="zh-CN" altLang="en-US" sz="1700">
              <a:solidFill>
                <a:schemeClr val="accent1">
                  <a:lumMod val="75000"/>
                </a:schemeClr>
              </a:solidFill>
              <a:latin typeface="+mj-ea"/>
              <a:ea typeface="+mj-ea"/>
              <a:cs typeface="MiSans Normal" panose="00000500000000000000" charset="-122"/>
              <a:sym typeface="+mn-ea"/>
            </a:endParaRPr>
          </a:p>
        </p:txBody>
      </p:sp>
      <p:sp>
        <p:nvSpPr>
          <p:cNvPr id="1048866" name="矩形: 圆角 28"/>
          <p:cNvSpPr/>
          <p:nvPr>
            <p:custDataLst>
              <p:tags r:id="rId17"/>
            </p:custDataLst>
          </p:nvPr>
        </p:nvSpPr>
        <p:spPr>
          <a:xfrm>
            <a:off x="3818890" y="522287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8" name="序号"/>
          <p:cNvSpPr txBox="1"/>
          <p:nvPr>
            <p:custDataLst>
              <p:tags r:id="rId18"/>
            </p:custDataLst>
          </p:nvPr>
        </p:nvSpPr>
        <p:spPr>
          <a:xfrm>
            <a:off x="3892830" y="526829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05</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0" name="标题"/>
          <p:cNvSpPr txBox="1"/>
          <p:nvPr>
            <p:custDataLst>
              <p:tags r:id="rId19"/>
            </p:custDataLst>
          </p:nvPr>
        </p:nvSpPr>
        <p:spPr>
          <a:xfrm>
            <a:off x="4750004" y="5333779"/>
            <a:ext cx="4286398" cy="489034"/>
          </a:xfrm>
          <a:prstGeom prst="rect">
            <a:avLst/>
          </a:prstGeom>
          <a:noFill/>
        </p:spPr>
        <p:txBody>
          <a:bodyPr wrap="square" lIns="0" tIns="0" rIns="0" bIns="0" rtlCol="0" anchor="ctr" anchorCtr="0">
            <a:normAutofit fontScale="6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花粉排放与风媒传粉的研究方法与展望</a:t>
            </a:r>
            <a:endParaRPr lang="zh-CN" altLang="en-US" sz="2800">
              <a:solidFill>
                <a:schemeClr val="accent1">
                  <a:lumMod val="75000"/>
                </a:schemeClr>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0" name="标题 1"/>
          <p:cNvSpPr>
            <a:spLocks noGrp="1"/>
          </p:cNvSpPr>
          <p:nvPr>
            <p:ph type="title" idx="4"/>
            <p:custDataLst>
              <p:tags r:id="rId2"/>
            </p:custDataLst>
          </p:nvPr>
        </p:nvSpPr>
        <p:spPr/>
        <p:txBody>
          <a:bodyPr>
            <a:normAutofit fontScale="98333"/>
          </a:bodyPr>
          <a:lstStyle/>
          <a:p>
            <a:r>
              <a:rPr lang="zh-CN" altLang="en-US"/>
              <a:t>花粉的排放机制</a:t>
            </a:r>
            <a:endParaRPr lang="zh-CN" altLang="en-US"/>
          </a:p>
        </p:txBody>
      </p:sp>
      <p:sp>
        <p:nvSpPr>
          <p:cNvPr id="1048922" name="文本占位符 3"/>
          <p:cNvSpPr>
            <a:spLocks noGrp="1"/>
          </p:cNvSpPr>
          <p:nvPr>
            <p:ph type="body" idx="2"/>
            <p:custDataLst>
              <p:tags r:id="rId3"/>
            </p:custDataLst>
          </p:nvPr>
        </p:nvSpPr>
        <p:spPr/>
        <p:txBody>
          <a:bodyPr>
            <a:normAutofit fontScale="78409"/>
          </a:bodyPr>
          <a:lstStyle/>
          <a:p>
            <a:r>
              <a:rPr lang="zh-CN" altLang="en-US"/>
              <a:t>XX</a:t>
            </a:r>
            <a:endParaRPr lang="zh-CN" altLang="en-US"/>
          </a:p>
        </p:txBody>
      </p:sp>
      <p:sp>
        <p:nvSpPr>
          <p:cNvPr id="1048924" name="文本占位符 4"/>
          <p:cNvSpPr>
            <a:spLocks noGrp="1"/>
          </p:cNvSpPr>
          <p:nvPr>
            <p:ph type="body" idx="1"/>
            <p:custDataLst>
              <p:tags r:id="rId4"/>
            </p:custDataLst>
          </p:nvPr>
        </p:nvSpPr>
        <p:spPr/>
        <p:txBody>
          <a:bodyPr/>
          <a:lstStyle/>
          <a:p>
            <a:r>
              <a:rPr lang="zh-CN" altLang="en-US"/>
              <a:t>PART ONE</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6" name="标题 1"/>
          <p:cNvSpPr>
            <a:spLocks noGrp="1"/>
          </p:cNvSpPr>
          <p:nvPr>
            <p:ph type="title" idx="3"/>
          </p:nvPr>
        </p:nvSpPr>
        <p:spPr/>
        <p:txBody>
          <a:bodyPr/>
          <a:lstStyle/>
          <a:p>
            <a:r>
              <a:rPr lang="zh-CN" altLang="en-US"/>
              <a:t>花粉的生成与发育</a:t>
            </a:r>
            <a:endParaRPr lang="zh-CN" altLang="en-US"/>
          </a:p>
        </p:txBody>
      </p:sp>
      <p:sp>
        <p:nvSpPr>
          <p:cNvPr id="1048968"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8970"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8972"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4"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6"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花粉的萌发：落在雌蕊柱头上的花粉粒，经过萌发形成花粉管</a:t>
            </a:r>
            <a:endParaRPr lang="zh-CN" altLang="en-US" sz="1200" spc="150">
              <a:solidFill>
                <a:srgbClr val="FFFFFF"/>
              </a:solidFill>
              <a:latin typeface="+mn-ea"/>
              <a:sym typeface="+mn-ea"/>
            </a:endParaRPr>
          </a:p>
        </p:txBody>
      </p:sp>
      <p:sp>
        <p:nvSpPr>
          <p:cNvPr id="1048978"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0"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2"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花粉的传播：通过风力等外力，花粉粒被传播到其他植物上</a:t>
            </a:r>
            <a:endParaRPr lang="zh-CN" altLang="en-US" sz="1200" spc="150">
              <a:solidFill>
                <a:schemeClr val="tx1">
                  <a:lumMod val="65000"/>
                  <a:lumOff val="35000"/>
                </a:schemeClr>
              </a:solidFill>
              <a:latin typeface="+mn-ea"/>
              <a:sym typeface="+mn-ea"/>
            </a:endParaRPr>
          </a:p>
        </p:txBody>
      </p:sp>
      <p:sp>
        <p:nvSpPr>
          <p:cNvPr id="1048984"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6"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8"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花粉粒的发育：经过减数分裂，形成单倍体的花粉粒</a:t>
            </a:r>
            <a:endParaRPr lang="zh-CN" altLang="en-US" sz="1200" spc="150">
              <a:solidFill>
                <a:srgbClr val="FFFFFF"/>
              </a:solidFill>
              <a:latin typeface="+mn-ea"/>
              <a:sym typeface="+mn-ea"/>
            </a:endParaRPr>
          </a:p>
        </p:txBody>
      </p:sp>
      <p:sp>
        <p:nvSpPr>
          <p:cNvPr id="1048990"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2"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4"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花粉粒的产生：在花的雄蕊上，花药产生花粉粒</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28" name="标题 1"/>
          <p:cNvSpPr>
            <a:spLocks noGrp="1"/>
          </p:cNvSpPr>
          <p:nvPr>
            <p:ph type="title" idx="3"/>
          </p:nvPr>
        </p:nvSpPr>
        <p:spPr/>
        <p:txBody>
          <a:bodyPr/>
          <a:lstStyle/>
          <a:p>
            <a:r>
              <a:rPr lang="zh-CN" altLang="en-US"/>
              <a:t>花粉的释放过程</a:t>
            </a:r>
            <a:endParaRPr lang="zh-CN" altLang="en-US"/>
          </a:p>
        </p:txBody>
      </p:sp>
      <p:sp>
        <p:nvSpPr>
          <p:cNvPr id="104903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花粉在风力作用下传播，遇到适宜的环境条件即可完成传粉</a:t>
            </a:r>
            <a:endParaRPr lang="en-US" altLang="zh-CN">
              <a:solidFill>
                <a:schemeClr val="dk1">
                  <a:lumMod val="80000"/>
                  <a:lumOff val="20000"/>
                </a:schemeClr>
              </a:solidFill>
              <a:latin typeface="+mn-ea"/>
              <a:sym typeface="+mn-ea"/>
            </a:endParaRPr>
          </a:p>
        </p:txBody>
      </p:sp>
      <p:sp>
        <p:nvSpPr>
          <p:cNvPr id="104903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4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4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4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花粉产生于植物的雄蕊上</a:t>
            </a:r>
            <a:endParaRPr lang="zh-CN" altLang="en-US">
              <a:solidFill>
                <a:schemeClr val="dk1">
                  <a:lumMod val="80000"/>
                  <a:lumOff val="20000"/>
                </a:schemeClr>
              </a:solidFill>
              <a:latin typeface="+mn-ea"/>
              <a:sym typeface="+mn-ea"/>
            </a:endParaRPr>
          </a:p>
        </p:txBody>
      </p:sp>
      <p:sp>
        <p:nvSpPr>
          <p:cNvPr id="104904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4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5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5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花粉成熟后，通过花粉囊的开裂释放出来</a:t>
            </a:r>
            <a:endParaRPr lang="zh-CN" altLang="en-US">
              <a:solidFill>
                <a:schemeClr val="dk1">
                  <a:lumMod val="80000"/>
                  <a:lumOff val="20000"/>
                </a:schemeClr>
              </a:solidFill>
              <a:latin typeface="+mn-ea"/>
              <a:sym typeface="+mn-ea"/>
            </a:endParaRPr>
          </a:p>
        </p:txBody>
      </p:sp>
      <p:sp>
        <p:nvSpPr>
          <p:cNvPr id="104905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5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5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6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花粉的释放机制对于植物的繁殖具有重要意义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94" name="标题 1"/>
          <p:cNvSpPr>
            <a:spLocks noGrp="1"/>
          </p:cNvSpPr>
          <p:nvPr>
            <p:ph type="title" idx="3"/>
          </p:nvPr>
        </p:nvSpPr>
        <p:spPr/>
        <p:txBody>
          <a:bodyPr/>
          <a:lstStyle/>
          <a:p>
            <a:r>
              <a:rPr lang="zh-CN" altLang="en-US"/>
              <a:t>花粉的传播方式</a:t>
            </a:r>
            <a:endParaRPr lang="zh-CN" altLang="en-US"/>
          </a:p>
        </p:txBody>
      </p:sp>
      <p:sp>
        <p:nvSpPr>
          <p:cNvPr id="104909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09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风力传播：花粉借助风力飘散到其他植物的柱头上</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10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昆虫传播：花粉粘附在昆虫身上，被带到其他植物的柱头上</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10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11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水力传播：水生植物的花粉随水流传播</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11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机械传播：通过动物或其他物体的触碰而传播</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52" name="标题 1"/>
          <p:cNvSpPr>
            <a:spLocks noGrp="1"/>
          </p:cNvSpPr>
          <p:nvPr>
            <p:ph type="title" idx="4"/>
            <p:custDataLst>
              <p:tags r:id="rId2"/>
            </p:custDataLst>
          </p:nvPr>
        </p:nvSpPr>
        <p:spPr/>
        <p:txBody>
          <a:bodyPr>
            <a:normAutofit fontScale="96667"/>
          </a:bodyPr>
          <a:lstStyle/>
          <a:p>
            <a:r>
              <a:rPr lang="zh-CN" altLang="en-US"/>
              <a:t>风媒传粉的过程</a:t>
            </a:r>
            <a:endParaRPr lang="zh-CN" altLang="en-US"/>
          </a:p>
        </p:txBody>
      </p:sp>
      <p:sp>
        <p:nvSpPr>
          <p:cNvPr id="1049154" name="文本占位符 3"/>
          <p:cNvSpPr>
            <a:spLocks noGrp="1"/>
          </p:cNvSpPr>
          <p:nvPr>
            <p:ph type="body" idx="2"/>
            <p:custDataLst>
              <p:tags r:id="rId3"/>
            </p:custDataLst>
          </p:nvPr>
        </p:nvSpPr>
        <p:spPr/>
        <p:txBody>
          <a:bodyPr>
            <a:normAutofit fontScale="78409"/>
          </a:bodyPr>
          <a:lstStyle/>
          <a:p>
            <a:r>
              <a:rPr lang="zh-CN" altLang="en-US"/>
              <a:t>XX</a:t>
            </a:r>
            <a:endParaRPr lang="zh-CN" altLang="en-US"/>
          </a:p>
        </p:txBody>
      </p:sp>
      <p:sp>
        <p:nvSpPr>
          <p:cNvPr id="1049156" name="文本占位符 4"/>
          <p:cNvSpPr>
            <a:spLocks noGrp="1"/>
          </p:cNvSpPr>
          <p:nvPr>
            <p:ph type="body" idx="1"/>
            <p:custDataLst>
              <p:tags r:id="rId4"/>
            </p:custDataLst>
          </p:nvPr>
        </p:nvSpPr>
        <p:spPr/>
        <p:txBody>
          <a:bodyPr/>
          <a:lstStyle/>
          <a:p>
            <a:r>
              <a:rPr lang="zh-CN" altLang="en-US"/>
              <a:t>PART TWO</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98" name="标题 1"/>
          <p:cNvSpPr>
            <a:spLocks noGrp="1"/>
          </p:cNvSpPr>
          <p:nvPr>
            <p:ph type="title" idx="3"/>
          </p:nvPr>
        </p:nvSpPr>
        <p:spPr/>
        <p:txBody>
          <a:bodyPr/>
          <a:lstStyle/>
          <a:p>
            <a:r>
              <a:rPr lang="zh-CN" altLang="en-US"/>
              <a:t>风媒传粉的原理</a:t>
            </a:r>
            <a:endParaRPr lang="zh-CN" altLang="en-US"/>
          </a:p>
        </p:txBody>
      </p:sp>
      <p:sp>
        <p:nvSpPr>
          <p:cNvPr id="1049200"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2"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4"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206"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风媒传粉是指植物利用风力将花粉传播到其他部位的过程。</a:t>
            </a:r>
            <a:endParaRPr lang="zh-CN" altLang="en-US" sz="1600" spc="150">
              <a:solidFill>
                <a:schemeClr val="tx1">
                  <a:lumMod val="65000"/>
                  <a:lumOff val="35000"/>
                </a:schemeClr>
              </a:solidFill>
              <a:latin typeface="+mn-ea"/>
            </a:endParaRPr>
          </a:p>
        </p:txBody>
      </p:sp>
      <p:sp>
        <p:nvSpPr>
          <p:cNvPr id="1049208"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10"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4"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216"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风媒传粉的植物通常具有适应风的形态特征，如长而柔软的花序和轻盈的花粉。</a:t>
            </a:r>
            <a:endParaRPr lang="zh-CN" altLang="en-US" sz="1600" spc="150">
              <a:solidFill>
                <a:schemeClr val="tx1">
                  <a:lumMod val="65000"/>
                  <a:lumOff val="35000"/>
                </a:schemeClr>
              </a:solidFill>
              <a:latin typeface="+mn-ea"/>
            </a:endParaRPr>
          </a:p>
        </p:txBody>
      </p:sp>
      <p:sp>
        <p:nvSpPr>
          <p:cNvPr id="1049218"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20"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2"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4"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226"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花粉在风媒传粉中起到关键作用，它们通过风力传播，附着在柱头上，从而实现受精和繁殖。</a:t>
            </a:r>
            <a:endParaRPr lang="zh-CN" altLang="en-US" sz="1600" spc="150">
              <a:solidFill>
                <a:schemeClr val="tx1">
                  <a:lumMod val="65000"/>
                  <a:lumOff val="35000"/>
                </a:schemeClr>
              </a:solidFill>
              <a:latin typeface="+mn-ea"/>
            </a:endParaRPr>
          </a:p>
        </p:txBody>
      </p:sp>
      <p:sp>
        <p:nvSpPr>
          <p:cNvPr id="1049228"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30"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2"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4"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236"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风媒传粉的植物通常在开阔地生长，以便更好地利用风力进行传粉。</a:t>
            </a:r>
            <a:endParaRPr lang="zh-CN" altLang="en-US" sz="1600" spc="150">
              <a:solidFill>
                <a:schemeClr val="tx1">
                  <a:lumMod val="65000"/>
                  <a:lumOff val="35000"/>
                </a:schemeClr>
              </a:solidFill>
              <a:latin typeface="+mn-ea"/>
            </a:endParaRPr>
          </a:p>
        </p:txBody>
      </p:sp>
      <p:sp>
        <p:nvSpPr>
          <p:cNvPr id="1049238"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72" name="标题 1"/>
          <p:cNvSpPr>
            <a:spLocks noGrp="1"/>
          </p:cNvSpPr>
          <p:nvPr>
            <p:ph type="title" idx="3"/>
          </p:nvPr>
        </p:nvSpPr>
        <p:spPr/>
        <p:txBody>
          <a:bodyPr/>
          <a:lstStyle/>
          <a:p>
            <a:r>
              <a:rPr lang="zh-CN" altLang="en-US"/>
              <a:t>风媒传粉的特点</a:t>
            </a:r>
            <a:endParaRPr lang="zh-CN" altLang="en-US"/>
          </a:p>
        </p:txBody>
      </p:sp>
      <p:sp>
        <p:nvSpPr>
          <p:cNvPr id="1049274"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6"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8" name="文本框 5"/>
          <p:cNvSpPr txBox="1"/>
          <p:nvPr>
            <p:custDataLst>
              <p:tags r:id="rId4"/>
            </p:custDataLst>
          </p:nvPr>
        </p:nvSpPr>
        <p:spPr>
          <a:xfrm>
            <a:off x="784903"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风媒传粉是植物通过风力传播花粉的过程</a:t>
            </a:r>
            <a:endParaRPr lang="zh-CN" altLang="en-US" sz="2300">
              <a:solidFill>
                <a:schemeClr val="tx1">
                  <a:lumMod val="75000"/>
                  <a:lumOff val="25000"/>
                </a:schemeClr>
              </a:solidFill>
              <a:latin typeface="+mn-ea"/>
              <a:sym typeface="+mn-ea"/>
            </a:endParaRPr>
          </a:p>
        </p:txBody>
      </p:sp>
      <p:sp>
        <p:nvSpPr>
          <p:cNvPr id="1049280"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500" b="1">
                <a:latin typeface="+mn-ea"/>
              </a:rPr>
              <a:t>01</a:t>
            </a:r>
            <a:endParaRPr lang="en-US" altLang="zh-CN" sz="2500" b="1">
              <a:latin typeface="+mn-ea"/>
            </a:endParaRPr>
          </a:p>
        </p:txBody>
      </p:sp>
      <p:sp>
        <p:nvSpPr>
          <p:cNvPr id="1049282"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4"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6"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5556"/>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02</a:t>
            </a:r>
            <a:endParaRPr lang="en-US" altLang="zh-CN" sz="3600" b="1">
              <a:latin typeface="+mn-ea"/>
            </a:endParaRPr>
          </a:p>
        </p:txBody>
      </p:sp>
      <p:sp>
        <p:nvSpPr>
          <p:cNvPr id="1049288" name="文本框 10"/>
          <p:cNvSpPr txBox="1"/>
          <p:nvPr>
            <p:custDataLst>
              <p:tags r:id="rId9"/>
            </p:custDataLst>
          </p:nvPr>
        </p:nvSpPr>
        <p:spPr>
          <a:xfrm>
            <a:off x="3579741"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风媒传粉的花朵通常较小，结构简单，颜色并不鲜艳</a:t>
            </a:r>
            <a:endParaRPr lang="zh-CN" altLang="en-US" sz="2300">
              <a:solidFill>
                <a:schemeClr val="tx1">
                  <a:lumMod val="75000"/>
                  <a:lumOff val="25000"/>
                </a:schemeClr>
              </a:solidFill>
              <a:latin typeface="+mn-ea"/>
              <a:sym typeface="+mn-ea"/>
            </a:endParaRPr>
          </a:p>
        </p:txBody>
      </p:sp>
      <p:sp>
        <p:nvSpPr>
          <p:cNvPr id="1049290"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92"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94" name="文本框 23"/>
          <p:cNvSpPr txBox="1"/>
          <p:nvPr>
            <p:custDataLst>
              <p:tags r:id="rId12"/>
            </p:custDataLst>
          </p:nvPr>
        </p:nvSpPr>
        <p:spPr>
          <a:xfrm>
            <a:off x="6377754" y="1877360"/>
            <a:ext cx="219993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风媒传粉的植物通常具有芳香或其他特殊气味来吸引昆虫或鸟类等传粉者</a:t>
            </a:r>
            <a:endParaRPr lang="zh-CN" altLang="en-US" sz="2300">
              <a:solidFill>
                <a:schemeClr val="tx1">
                  <a:lumMod val="75000"/>
                  <a:lumOff val="25000"/>
                </a:schemeClr>
              </a:solidFill>
              <a:latin typeface="+mn-ea"/>
              <a:sym typeface="+mn-ea"/>
            </a:endParaRPr>
          </a:p>
        </p:txBody>
      </p:sp>
      <p:sp>
        <p:nvSpPr>
          <p:cNvPr id="1049296"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03</a:t>
            </a:r>
            <a:endParaRPr lang="en-US" altLang="zh-CN" sz="3600" b="1">
              <a:latin typeface="+mn-ea"/>
            </a:endParaRPr>
          </a:p>
        </p:txBody>
      </p:sp>
      <p:sp>
        <p:nvSpPr>
          <p:cNvPr id="1049298"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00"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02"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04</a:t>
            </a:r>
            <a:endParaRPr lang="en-US" altLang="zh-CN" sz="3600" b="1">
              <a:latin typeface="+mn-ea"/>
            </a:endParaRPr>
          </a:p>
        </p:txBody>
      </p:sp>
      <p:sp>
        <p:nvSpPr>
          <p:cNvPr id="1049304" name="文本框 32"/>
          <p:cNvSpPr txBox="1"/>
          <p:nvPr>
            <p:custDataLst>
              <p:tags r:id="rId17"/>
            </p:custDataLst>
          </p:nvPr>
        </p:nvSpPr>
        <p:spPr>
          <a:xfrm>
            <a:off x="9172592" y="1882440"/>
            <a:ext cx="219866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风媒传粉的植物通常在春季或夏季开花，以充分利用风力传粉</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38" name="标题 1"/>
          <p:cNvSpPr>
            <a:spLocks noGrp="1"/>
          </p:cNvSpPr>
          <p:nvPr>
            <p:ph type="title" idx="3"/>
          </p:nvPr>
        </p:nvSpPr>
        <p:spPr/>
        <p:txBody>
          <a:bodyPr/>
          <a:lstStyle/>
          <a:p>
            <a:r>
              <a:rPr lang="zh-CN" altLang="en-US"/>
              <a:t>风媒传粉的影响因素</a:t>
            </a:r>
            <a:endParaRPr lang="zh-CN" altLang="en-US"/>
          </a:p>
        </p:txBody>
      </p:sp>
      <p:sp>
        <p:nvSpPr>
          <p:cNvPr id="1049340"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2"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4"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346"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风速：风速的大小直接影响花粉的传播距离和扩散范围</a:t>
            </a:r>
            <a:endParaRPr lang="zh-CN" altLang="en-US" sz="1600" spc="150">
              <a:solidFill>
                <a:schemeClr val="tx1">
                  <a:lumMod val="65000"/>
                  <a:lumOff val="35000"/>
                </a:schemeClr>
              </a:solidFill>
              <a:latin typeface="+mn-ea"/>
            </a:endParaRPr>
          </a:p>
        </p:txBody>
      </p:sp>
      <p:sp>
        <p:nvSpPr>
          <p:cNvPr id="1049348"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50"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2"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4"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356"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花序和花粉形态：不同植物的花序和花粉形态具有差异性，影响花粉的传播效率和散布范围</a:t>
            </a:r>
            <a:endParaRPr lang="zh-CN" altLang="en-US" sz="1600" spc="150">
              <a:solidFill>
                <a:schemeClr val="tx1">
                  <a:lumMod val="65000"/>
                  <a:lumOff val="35000"/>
                </a:schemeClr>
              </a:solidFill>
              <a:latin typeface="+mn-ea"/>
            </a:endParaRPr>
          </a:p>
        </p:txBody>
      </p:sp>
      <p:sp>
        <p:nvSpPr>
          <p:cNvPr id="1049358"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60"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2"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4"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366"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花的生物学特性：花的颜色、气味、大小等因素也会影响风媒传粉的效果</a:t>
            </a:r>
            <a:endParaRPr lang="zh-CN" altLang="en-US" sz="1600" spc="150">
              <a:solidFill>
                <a:schemeClr val="tx1">
                  <a:lumMod val="65000"/>
                  <a:lumOff val="35000"/>
                </a:schemeClr>
              </a:solidFill>
              <a:latin typeface="+mn-ea"/>
            </a:endParaRPr>
          </a:p>
        </p:txBody>
      </p:sp>
      <p:sp>
        <p:nvSpPr>
          <p:cNvPr id="1049368"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70"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2"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4"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376"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环境因素：气候、地形等环境因素也会对风媒传粉产生影响</a:t>
            </a:r>
            <a:endParaRPr lang="zh-CN" altLang="en-US" sz="1600" spc="150">
              <a:solidFill>
                <a:schemeClr val="tx1">
                  <a:lumMod val="65000"/>
                  <a:lumOff val="35000"/>
                </a:schemeClr>
              </a:solidFill>
              <a:latin typeface="+mn-ea"/>
            </a:endParaRPr>
          </a:p>
        </p:txBody>
      </p:sp>
      <p:sp>
        <p:nvSpPr>
          <p:cNvPr id="1049378"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12" name="标题 1"/>
          <p:cNvSpPr>
            <a:spLocks noGrp="1"/>
          </p:cNvSpPr>
          <p:nvPr>
            <p:ph type="title" idx="4"/>
            <p:custDataLst>
              <p:tags r:id="rId2"/>
            </p:custDataLst>
          </p:nvPr>
        </p:nvSpPr>
        <p:spPr/>
        <p:txBody>
          <a:bodyPr>
            <a:normAutofit fontScale="90000"/>
          </a:bodyPr>
          <a:lstStyle/>
          <a:p>
            <a:r>
              <a:rPr lang="zh-CN" altLang="en-US"/>
              <a:t>花粉排放与风媒传粉的关联</a:t>
            </a:r>
            <a:endParaRPr lang="zh-CN" altLang="en-US"/>
          </a:p>
        </p:txBody>
      </p:sp>
      <p:sp>
        <p:nvSpPr>
          <p:cNvPr id="1049414" name="文本占位符 3"/>
          <p:cNvSpPr>
            <a:spLocks noGrp="1"/>
          </p:cNvSpPr>
          <p:nvPr>
            <p:ph type="body" idx="2"/>
            <p:custDataLst>
              <p:tags r:id="rId3"/>
            </p:custDataLst>
          </p:nvPr>
        </p:nvSpPr>
        <p:spPr/>
        <p:txBody>
          <a:bodyPr>
            <a:normAutofit fontScale="78409"/>
          </a:bodyPr>
          <a:lstStyle/>
          <a:p>
            <a:r>
              <a:rPr lang="zh-CN" altLang="en-US"/>
              <a:t>XX</a:t>
            </a:r>
            <a:endParaRPr lang="zh-CN" altLang="en-US"/>
          </a:p>
        </p:txBody>
      </p:sp>
      <p:sp>
        <p:nvSpPr>
          <p:cNvPr id="1049416" name="文本占位符 4"/>
          <p:cNvSpPr>
            <a:spLocks noGrp="1"/>
          </p:cNvSpPr>
          <p:nvPr>
            <p:ph type="body" idx="1"/>
            <p:custDataLst>
              <p:tags r:id="rId4"/>
            </p:custDataLst>
          </p:nvPr>
        </p:nvSpPr>
        <p:spPr/>
        <p:txBody>
          <a:bodyPr/>
          <a:lstStyle/>
          <a:p>
            <a:r>
              <a:rPr lang="zh-CN" altLang="en-US"/>
              <a:t>PART THREE</a:t>
            </a:r>
            <a:endParaRPr lang="zh-CN" altLang="en-US"/>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https://d.book118.com/658055003061006044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3"/>
  <p:tag name="KSO_WM_UNIT_INDEX" val="3"/>
  <p:tag name="KSO_WM_UNIT_LAYERLEVEL" val="1"/>
  <p:tag name="KSO_WM_UNIT_LINE_FILL_TYPE" val="2"/>
  <p:tag name="KSO_WM_UNIT_LINE_FORE_SCHEMECOLOR_INDEX" val="5"/>
  <p:tag name="KSO_WM_UNIT_LINE_FORE_SCHEMECOLOR_INDEX_BRIGHTNESS" val="0.4"/>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 您的观看"/>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52.5&quot;,&quot;top&quot;:&quot;72.25&quot;,&quot;width&quot;:&quot;514.2&quot;,&quot;height&quot;:&quot;263.3&quot;}"/>
  <p:tag name="KSO_WM_SLIDE_ID" val="custom2023030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1_2"/>
  <p:tag name="KSO_WM_UNIT_INDEX" val="1_1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2_1"/>
  <p:tag name="KSO_WM_UNIT_INDEX" val="1_2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2_2"/>
  <p:tag name="KSO_WM_UNIT_INDEX" val="1_2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3_1"/>
  <p:tag name="KSO_WM_UNIT_INDEX" val="1_3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3_2"/>
  <p:tag name="KSO_WM_UNIT_INDEX" val="1_3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4_1"/>
  <p:tag name="KSO_WM_UNIT_INDEX" val="1_4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4_2"/>
  <p:tag name="KSO_WM_UNIT_INDEX" val="1_4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5_1"/>
  <p:tag name="KSO_WM_UNIT_INDEX" val="1_5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5_2"/>
  <p:tag name="KSO_WM_UNIT_INDEX" val="1_5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6.xml><?xml version="1.0" encoding="utf-8"?>
<p:tagLst xmlns:p="http://schemas.openxmlformats.org/presentationml/2006/main">
  <p:tag name="KSO_WM_BEAUTIFY_FLAG" val="#wm#"/>
  <p:tag name="KSO_WM_DIAGRAM_GROUP_CODE" val="l1-1"/>
  <p:tag name="KSO_WM_SLIDE_DIAGTYPE" val="l"/>
  <p:tag name="KSO_WM_SLIDE_ID" val="custom20230300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30.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3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WO"/>
  <p:tag name="KSO_WM_UNIT_TYPE" val="e"/>
  <p:tag name="KSO_WM_UNIT_VALUE" val="6"/>
</p:tagLst>
</file>

<file path=ppt/tags/tag176.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7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18.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23.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28.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HREE"/>
  <p:tag name="KSO_WM_UNIT_TYPE" val="e"/>
  <p:tag name="KSO_WM_UNIT_VALUE" val="6"/>
</p:tagLst>
</file>

<file path=ppt/tags/tag236.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2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A5043"/>
      </a:dk2>
      <a:lt2>
        <a:srgbClr val="F2F8F6"/>
      </a:lt2>
      <a:accent1>
        <a:srgbClr val="549A54"/>
      </a:accent1>
      <a:accent2>
        <a:srgbClr val="4E9574"/>
      </a:accent2>
      <a:accent3>
        <a:srgbClr val="499094"/>
      </a:accent3>
      <a:accent4>
        <a:srgbClr val="66958F"/>
      </a:accent4>
      <a:accent5>
        <a:srgbClr val="A7A666"/>
      </a:accent5>
      <a:accent6>
        <a:srgbClr val="E7B63D"/>
      </a:accent6>
      <a:hlink>
        <a:srgbClr val="FFC000"/>
      </a:hlink>
      <a:folHlink>
        <a:srgbClr val="0EE29F"/>
      </a:folHlink>
    </a:clrScheme>
    <a:fontScheme name="自定义 30">
      <a:majorFont>
        <a:latin typeface="站酷文艺体"/>
        <a:ea typeface="站酷文艺体"/>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1D6E7"/>
        </a:solidFill>
        <a:ln>
          <a:noFill/>
        </a:ln>
      </a:spPr>
      <a:bodyPr anchor="ctr" rtlCol="0"/>
      <a:lstStyle>
        <a:defPPr algn="ctr">
          <a:defRPr dirty="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站酷文艺体</vt:lpstr>
      <vt:lpstr>MiSans Normal</vt:lpstr>
      <vt:lpstr>Wingdings</vt:lpstr>
      <vt:lpstr>Calibri Light</vt:lpstr>
      <vt:lpstr>微软雅黑</vt:lpstr>
      <vt:lpstr>Office Theme</vt:lpstr>
      <vt:lpstr>植物的花粉排放与风媒传粉</vt:lpstr>
      <vt:lpstr>目录</vt:lpstr>
      <vt:lpstr>花粉的排放机制</vt:lpstr>
      <vt:lpstr>花粉的生成与发育</vt:lpstr>
      <vt:lpstr>花粉的释放过程</vt:lpstr>
      <vt:lpstr>花粉的传播方式</vt:lpstr>
      <vt:lpstr>风媒传粉的过程</vt:lpstr>
      <vt:lpstr>风媒传粉的原理</vt:lpstr>
      <vt:lpstr>风媒传粉的特点</vt:lpstr>
      <vt:lpstr>风媒传粉的影响因素</vt:lpstr>
      <vt:lpstr>花粉排放与风媒传粉的关联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2024-09-24T13:33:51.369</cp:lastPrinted>
  <dcterms:created xsi:type="dcterms:W3CDTF">2024-09-24T05:33:51Z</dcterms:created>
  <dcterms:modified xsi:type="dcterms:W3CDTF">2024-09-24T05:33:53Z</dcterms:modified>
</cp:coreProperties>
</file>