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7C5EB-F75B-40BE-AFCB-C9C6B4FD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D173-492D-4E6F-A888-9463B34D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3A4FE-89D7-41F1-8F7B-33135EB6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299FB-5F16-4A4C-8C8A-FC357053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403010-76A6-4725-ABD5-61DDF7BF7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376ED-AE75-4377-BA8B-E536F925F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82AFE-6397-47E8-BAF8-B416D27D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0C4B1-8449-4528-9BAF-689F1F914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3CEFA5-BFF6-48F9-9A66-7930EBADA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40014-0A4E-4FAB-8215-7D95F772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22A2-5CC9-46FA-938D-630383A50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30" r:id="rId2"/>
    <p:sldLayoutId id="2147486131" r:id="rId3"/>
    <p:sldLayoutId id="2147486132" r:id="rId4"/>
    <p:sldLayoutId id="2147486133" r:id="rId5"/>
    <p:sldLayoutId id="2147486134" r:id="rId6"/>
    <p:sldLayoutId id="2147486135" r:id="rId7"/>
    <p:sldLayoutId id="2147486136" r:id="rId8"/>
    <p:sldLayoutId id="2147486137" r:id="rId9"/>
    <p:sldLayoutId id="2147486138" r:id="rId10"/>
    <p:sldLayoutId id="21474861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5004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科技创新与人才培养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科技创新的重要性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科技创新的实践与成果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人才培养的策略与措施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人才培养的成果与影响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科技创新与人才培养的互动关系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科技创新的重要性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推动经济发展</a:t>
            </a:r>
            <a:endParaRPr lang="zh-CN" altLang="en-US"/>
          </a:p>
        </p:txBody>
      </p:sp>
      <p:sp>
        <p:nvSpPr>
          <p:cNvPr id="1049056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科技创新能够创造新的市场需求，拓展经济发展空间。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4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科技创新能够提升国家的综合实力和国际竞争力。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6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科技创新是经济发展的重要驱动力，能够促进产业升级和经济增长。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8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科技创新能够提高生产效率，降低成本，增强企业竞争力。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提高国家竞争力</a:t>
            </a:r>
            <a:endParaRPr lang="zh-CN" altLang="en-US"/>
          </a:p>
        </p:txBody>
      </p:sp>
      <p:sp>
        <p:nvSpPr>
          <p:cNvPr id="104911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科技创新是推动国家发展的重要动力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科技创新是国家长远发展的关键因素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科技创新有助于培养高素质人才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科技创新能够提升国家的国际竞争力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促进社会进步</a:t>
            </a:r>
            <a:endParaRPr lang="zh-CN" altLang="en-US"/>
          </a:p>
        </p:txBody>
      </p:sp>
      <p:sp>
        <p:nvSpPr>
          <p:cNvPr id="1049200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2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科技创新促进社会进步，推动人类文明发展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科技创新提升国家竞争力，保障国家安全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科技创新推动经济发展，创造更多就业机会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2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科技创新改善生活质量，提高人类生活水平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科技创新的实践与成果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科研机构与企业合作</a:t>
            </a:r>
            <a:endParaRPr lang="zh-CN" altLang="en-US"/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科研机构与企业合作的意义：推动科技创新，加速成果转化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合作模式：产学研一体化、共建实验室、技术转让等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成功案例：某高校与企业合作，共同研发新技术并实现商业化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合作成果：提高企业核心竞争力，促进产业升级和经济发展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重大科技项目进展</a:t>
            </a:r>
            <a:endParaRPr lang="zh-CN" altLang="en-US"/>
          </a:p>
        </p:txBody>
      </p:sp>
      <p:sp>
        <p:nvSpPr>
          <p:cNvPr id="10493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介绍重大科技项目的名称、研究内容和目标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介绍项目的研究进展和阶段性成果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展望项目未来的应用前景和价值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介绍项目的研发团队和成员背景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科技创新成果转化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科技创新成果转化的案例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科技创新成果转化的前景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科技创新成果转化的重要性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科技创新成果转化的方式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人才培养的策略与措施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高等教育改革</a:t>
            </a:r>
            <a:endParaRPr lang="zh-CN" altLang="en-US"/>
          </a:p>
        </p:txBody>
      </p:sp>
      <p:sp>
        <p:nvSpPr>
          <p:cNvPr id="10496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培养目标：以创新能力为核心，培养具有国际视野的高素质人才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课程设置：加强跨学科课程建设，注重实践与理论相结合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教学方法：推广启发式、探究式、讨论式等多样化教学方法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评价体系：建立以能力为导向的多元化评价体系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职业教育发展</a:t>
            </a:r>
            <a:endParaRPr lang="zh-CN" altLang="en-US"/>
          </a:p>
        </p:txBody>
      </p:sp>
      <p:sp>
        <p:nvSpPr>
          <p:cNvPr id="1049662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职业教育改革与创新的路径和措施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2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职业教育与企业需求的对接方式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当前职业教育的发展现状和趋势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84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职业教育在人才培养中的重要性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https://d.book118.com/658055004133006035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宋体</vt:lpstr>
      <vt:lpstr>Office Theme</vt:lpstr>
      <vt:lpstr>科技创新与人才培养</vt:lpstr>
      <vt:lpstr>目录</vt:lpstr>
      <vt:lpstr>添加章节标题</vt:lpstr>
      <vt:lpstr>科技创新的重要性</vt:lpstr>
      <vt:lpstr>推动经济发展</vt:lpstr>
      <vt:lpstr>提高国家竞争力</vt:lpstr>
      <vt:lpstr>促进社会进步</vt:lpstr>
      <vt:lpstr>科技创新的实践与成果</vt:lpstr>
      <vt:lpstr>科研机构与企业合作</vt:lpstr>
      <vt:lpstr>重大科技项目进展</vt:lpstr>
      <vt:lpstr>科技创新成果转化</vt:lpstr>
      <vt:lpstr>人才培养的策略与措施</vt:lpstr>
      <vt:lpstr>高等教育改革</vt:lpstr>
      <vt:lpstr>职业教育发展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2024-09-14T21:26:26.237</cp:lastPrinted>
  <dcterms:created xsi:type="dcterms:W3CDTF">2024-09-14T13:26:26Z</dcterms:created>
  <dcterms:modified xsi:type="dcterms:W3CDTF">2024-09-14T13:26:28Z</dcterms:modified>
</cp:coreProperties>
</file>