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28B84-A896-4E72-9405-6731BCAC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B4F91-C19B-4956-8B11-ED661445F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FB3C8-D5B6-43DF-A8AF-0B2A3658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B09F4-2B29-466E-9077-9CEB4356F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0F9C82-6271-4780-A27F-EA6B5F8E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20F38D-1C00-4C0A-940A-0660C9A4D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D25DF-6087-4D93-ACE4-4E101A7B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15924-7DAF-44EA-8A2F-52FFF2941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15115-BCAC-44DC-A88B-20F5C497C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1762E-EFDD-4166-80B0-FAA8D0FE4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38DE8-FE80-4A69-B619-6BD2EE2B1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51141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工作总结干部档案专项审核工作总结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工作过程与方法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经验教训总结与分享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附件：相关资料与数据支持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随着干部人事制度改革的不断深入，对干部档案的规范管理提出了更高要求。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近年来，一些地方和单位干部档案造假、篡改等问题时有发生，严重损害了干部队伍的纯洁性和公信力。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315" r="1331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807" r="780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11898" b="1189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干部档案是组织人事部门选拔、任用、管理干部的重要依据，是干部个人成长历程的真实记录。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干部档案专项审核工作的背景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专项审核工作旨在全面梳理和规范干部档案管理工作，提高档案的真实性和准确性。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通过审核，发现并纠正档案中存在的问题，为组织人事部门提供可靠依据。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专项审核工作对于加强干部队伍建设、推进全面从严治党具有重要意义。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审核范围包括各级党政机关、人民团体、国有企事业单位的干部档案。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审核内容主要包括档案的完整性、真实性、规范性等方面。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具体包括档案材料是否齐全、是否真实有效、是否符合规范要求等。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审核范围与内容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工作过程与方法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形成审核报告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根据审核结果，形成详细的审核报告，对审核中发现的问题进行总结和分析。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发现问题与记录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在审核过程中发现的问题及时记录，为后续处理提供依据。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审核档案内容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对干部档案中的内容进行逐一审核，包括个人信息、工作经历、教育培训、奖惩情况等。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确定审核目标和范围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明确审核的目的、对象和范围，为后续工作提供指导。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收集资料与信息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通过多种渠道收集相关资料和信息，包括干部档案、组织人事部门提供的资料等。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TextBox 7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审核流程与步骤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对干部档案中的所有内容进行全面审核，确保信息的完整性和准确性。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全面审核法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将干部档案中的信息与组织人事部门提供的资料进行比较分析，发现不一致或矛盾的地方。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针对干部档案中的关键信息进行重点审核，如职务晋升、学历学位等。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重点审核法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根据审核人员的经验和判断，对干部档案中的信息进行评估和判断。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经验判断法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审核方法与技巧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924" b="17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遇到的问题及解决方案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信息不完整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部分干部档案信息不完整，需要补充相关资料。解决方案：与相关人员沟通，要求补充完善档案信息。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信息不一致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干部档案中的信息与组织人事部门提供的资料存在不一致情况。解决方案：核实并确认信息来源，确保信息的准确性。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审核标准不明确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对于某些信息的审核标准不够明确，导致审核结果存在争议。解决方案：制定明确的审核标准和操作指南，提高审核的准确性和一致性。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我们对公司全体干部的档案进行了专项审核，共计审核了XX份档案。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审核档案数量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审核完成时间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审核人员组成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审核工作于XXXX年XX月XX日开始，于XXXX年XX月XX日结束，历时XX个月。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审核工作由XX名工作人员组成，分别负责档案审核、问题记录和整改跟进等工作。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审核完成情况统计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在审核过程中，我们发现了一些问题，包括档案信息不完整、不准确、不一致以及格式不规范等。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问题类型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共计发现了XX个问题。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问题数量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针对发现的问题，我们及时采取了整改措施，包括补充完善档案信息、核对档案内容、调整档案格式等。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经过整改，所有问题均已得到解决，档案质量得到了显著提高。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整改结果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审核发现的问题及整改情况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https://d.book118.com/658055114102006046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2024-09-27T13:28:05.768</cp:lastPrinted>
  <dcterms:created xsi:type="dcterms:W3CDTF">2024-09-27T05:28:05Z</dcterms:created>
  <dcterms:modified xsi:type="dcterms:W3CDTF">2024-09-27T05:28:08Z</dcterms:modified>
</cp:coreProperties>
</file>