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20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67F80-6745-41AF-B59F-4D300542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6FBBB-65B7-4CAA-B1B3-EE20CB54E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01EE9-7573-43DF-886A-8335AC27A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52ACC-0815-4149-AC88-A36B91FA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0697C-1A4C-4154-81C0-BAE98AAAE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A86D7-1E58-4A6A-A4C2-2A00E3750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905E1-4C32-4EAD-A82B-1C2EAF070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1BEC1-BB21-4B4D-B3C7-3519771D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9B4C0-A7A7-4951-931A-1432F463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C009F-D4A6-4B5D-8E0B-FA52B49D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785B6-C6DC-422B-8C68-C903225F8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38" r:id="rId2"/>
    <p:sldLayoutId id="2147486139" r:id="rId3"/>
    <p:sldLayoutId id="2147486140" r:id="rId4"/>
    <p:sldLayoutId id="2147486141" r:id="rId5"/>
    <p:sldLayoutId id="2147486142" r:id="rId6"/>
    <p:sldLayoutId id="2147486143" r:id="rId7"/>
    <p:sldLayoutId id="2147486144" r:id="rId8"/>
    <p:sldLayoutId id="2147486145" r:id="rId9"/>
    <p:sldLayoutId id="2147486146" r:id="rId10"/>
    <p:sldLayoutId id="214748614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600214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表示春节喜庆的成语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0398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春节喜庆氛围的描述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0499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春节传统习俗的体现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02170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家庭和睦、幸福美满的象征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2891790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3793490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事业顺利、好运连连的寓意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263016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5892165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6793865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美好愿望和祝福的表达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563058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春节喜庆氛围的描述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欢天喜地</a:t>
            </a:r>
            <a:endParaRPr lang="zh-CN" altLang="en-US"/>
          </a:p>
        </p:txBody>
      </p:sp>
      <p:sp>
        <p:nvSpPr>
          <p:cNvPr id="104889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形容非常高兴、快乐的状态。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与其他词语搭配可表达更丰富的情感，如欢天喜地迎新年。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源自古代文学，寓意吉祥如意、幸福美满。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常用于描述节日或喜庆场合的氛围。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喜气洋洋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表达人们对春节的喜爱和祝福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描述春节喜庆氛围的成语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形容春节期间家庭和睦、欢乐祥和的氛围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体现春节期间人们的精神面貌和心情状态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喜笑颜开</a:t>
            </a:r>
            <a:endParaRPr lang="zh-CN" altLang="en-US"/>
          </a:p>
        </p:txBody>
      </p:sp>
      <p:sp>
        <p:nvSpPr>
          <p:cNvPr id="10490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春节期间，家家户户都沉浸在喜庆的氛围中，人们喜笑逐颜，共度佳节。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形容人们高兴时满脸笑容，神态愉快。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在春节期间，无论是在家庭聚会还是朋友聚餐，人们总是喜笑颜开，分享快乐和祝福。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春节是中华民族最重要的传统节日之一，也是人们最期待的节日之一。在这个喜庆的时刻，人们总是喜笑逐颜，享受着团圆和快乐的时光。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https://d.book118.com/658056002141006043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汉仪古隶简</vt:lpstr>
      <vt:lpstr>MiSans Normal</vt:lpstr>
      <vt:lpstr>Calibri Light</vt:lpstr>
      <vt:lpstr>微软雅黑</vt:lpstr>
      <vt:lpstr>Office Theme</vt:lpstr>
      <vt:lpstr>表示春节喜庆的成语</vt:lpstr>
      <vt:lpstr>目录</vt:lpstr>
      <vt:lpstr>春节喜庆氛围的描述</vt:lpstr>
      <vt:lpstr>欢天喜地</vt:lpstr>
      <vt:lpstr>喜气洋洋</vt:lpstr>
      <vt:lpstr>喜笑颜开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2024-09-23T17:28:19.520</cp:lastPrinted>
  <dcterms:created xsi:type="dcterms:W3CDTF">2024-09-23T09:28:19Z</dcterms:created>
  <dcterms:modified xsi:type="dcterms:W3CDTF">2024-09-23T09:28:22Z</dcterms:modified>
</cp:coreProperties>
</file>