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307A4-D264-4D68-9F11-C91E7606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12451-61C0-416C-8827-83A62B45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2FC51-4412-4DCB-B590-1F0255CB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9028B-2D3B-41CE-A345-EB909D6B6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7E147-A14A-472D-9D11-98238A1E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1E358-51B8-477C-9743-6C33100D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7CEE8-A9A9-4027-B17E-151DDF60A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4547A-C86B-465A-91FF-3E9E5240B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EEADC-D9A2-459B-8994-115688BA4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36E00-4A56-4DEB-AA23-EFE35D9DE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78210-BDD2-4550-AB03-1C74FE1D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6057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健康教育服务规范培训课件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健康教育服务实施策略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健康教育服务中的沟通技巧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健康教育服务是一种通过有计划、有组织、有系统的教育活动，帮助人们获取健康知识和技能，促进健康行为和生活方式形成的服务。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通过健康教育服务，提高人们的健康素养和自我保健能力，预防疾病，促进健康，提高生活质量。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面向全人群，特别是重点人群如儿童、青少年、妇女、老年人等。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针对不同人群的健康问题和健康需求，提供个性化的健康教育服务，包括健康知识普及、健康技能培训、健康行为指导等。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促进健康公平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提高健康素养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健康教育服务的重要性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通过健康教育服务，消除健康差异，促进健康公平。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帮助人们获取和理解健康信息，提高健康素养和自我保健能力。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通过健康教育服务，提高人们的健康水平和生活质量，促进社会和谐和可持续发展。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通过健康教育服务，普及健康知识，提高人们的健康意识和自我保健能力，从而预防疾病的发生。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设计服务计划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根据受众需求，制定明确、具体的健康教育服务目标。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通过调查、访谈等方式，了解受众的健康知识、技能和态度等方面的需求。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按照计划开展健康教育服务，确保服务的有效性和针对性。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根据受众需求评估结果，制定相应的健康教育服务计划，包括服务内容、形式、时间等。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通过问卷调查、访谈、观察等方式，对健康教育服务的效果进行评估，及时发现问题并进行改进。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服务流程规范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评估受众需求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评估服务效果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实施服务计划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服务内容规范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根据受众的年龄、性别、文化背景等特点，提供有针对性的健康教育服务。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健康教育服务内容应以科学的理论为依据，确保信息的准确性和可靠性。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采用多种形式和手段开展健康教育服务，如讲座、咨询、互动游戏等，以满足不同受众的需求。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健康教育服务内容应注重实用性，提供受众在日常生活中能够应用的知识和技能。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服务人员规范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服务人员应具备相应的专业知识和技能，能够提供专业的健康教育服务。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服务人员应保持良好的服务态度，尊重受众，耐心解答问题，提供热情周到的服务。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服务人员应具备良好的沟通能力，能够与受众建立良好的关系，有效地传递健康知识和技能。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服务人员应具备团队合作精神，与其他服务人员协作配合，共同为受众提供优质的健康教育服务。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健康教育服务实施策略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制定教育目标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设计教育内容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281" b="232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310" r="931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制定个性化教育计划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通过问卷调查、访谈等方式了解患者的健康知识、技能水平和健康需求。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根据评估结果，制定符合患者需求的个性化教育目标。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围绕教育目标，设计针对性强、易于理解的教育内容，包括健康知识、技能和行为习惯等方面。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通过小组讨论、角色扮演等方式激发患者学习兴趣，提高学习效果。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通过医护人员现场示范，指导患者掌握正确的操作技能。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引用典型案例，引导患者分析、讨论，加深对健康知识的理解和记忆。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https://d.book118.com/658056057102006034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2024-09-13T01:42:06.274</cp:lastPrinted>
  <dcterms:created xsi:type="dcterms:W3CDTF">2024-09-12T17:42:06Z</dcterms:created>
  <dcterms:modified xsi:type="dcterms:W3CDTF">2024-09-12T17:42:08Z</dcterms:modified>
</cp:coreProperties>
</file>