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20ED76-F15E-453C-B377-0B898ED08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81C8B7-DD3A-43C9-A747-12BAEA1A2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5C6DA9-1DEA-4E54-8E78-7BB810A04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C94AF7-26FD-44C0-8F3A-1E92BD1494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1E992B-DE5A-47E4-8199-F2849F0E5B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40F97-6357-4934-A32E-1BE4A2B510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389C73-95F8-44A3-927A-96DDE874B6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F2E23A-9436-4441-9E49-431592B5A7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2F3099-3054-4386-AC84-9E57AAAA99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64415A-8B31-45E1-BE48-ACF76EC717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AF3044-A8E1-48EA-A0BB-296CA0881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56071070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海藻酸钠</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海藻酸钠的物理化学性质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海藻酸钠的生物学功能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海藻酸钠在食品工业中的应用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海藻酸钠在医药领域的应用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海藻酸钠在其他领域的应用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海藻酸钠的安全性与法规管理</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海藻酸钠概述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海藻酸钠是从褐藻类的海带或马尾藻中提取碘和甘露醇之后的副产物，其分子由β-D-甘露糖醛酸（β-D-mannuronic，M）和α-L-古洛糖醛酸（α-L-guluronic，G）按（1→4）键连接而成。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海藻酸钠为白色或淡黄色不定形粉末，无臭、无味，易溶于水，不溶于酒精等有机溶剂。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242" r="1724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03" r="313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海藻酸钠的分子式为(C6H7NaO6)n，主要由甘露糖醛酸和古洛糖醛酸组成。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结构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海藻酸钠中含有大量的羧基和羟基，这些基团上的负电荷使海藻酸钠具有很好的水溶性和粘性。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组成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结构与组成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4473" b="144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373" r="1437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将海带或马尾藻等原料进行清洗、晒干、粉碎等处理。</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将处理后的原料与热水混合，通过加热、搅拌等方式提取海藻酸钠。</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将提取液进行过滤，去除杂质，然后进行浓缩处理。</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将浓缩后的海藻酸钠进行干燥处理，然后进行粉碎，得到成品。</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原料处理</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提取</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过滤与浓缩</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干燥与粉碎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海藻酸钠的物理化学性质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海藻酸钠易溶于水，形成粘稠的胶体溶液。其溶解度随温度升高而增大。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溶解性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海藻酸钠溶液在常温下稳定，长时间放置不会出现沉淀或分层现象。但在高温或酸性条件下，海藻酸钠的稳定性会受到影响，可能发生降解或凝胶化反应。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稳定性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溶解性与稳定性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 r="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海藻酸钠溶液的粘度较高，随浓度增加粘度增大。其粘度受温度、pH值和剪切速率等因素的影响。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海藻酸钠溶液属于非牛顿流体，具有剪切稀化的特性。在剪切力作用下，溶液的粘度会降低，流动性增强。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粘度与流变性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流变性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粘度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酸碱反应</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海藻酸钠在强酸条件下会发生酸催化降解，生成低分子量的寡糖和单糖。在碱性条件下相对稳定，但过高浓度的碱也会导致其降解。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盐析现象</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当海藻酸钠溶液中加入电解质（如氯化钠）时，会发生盐析现象，即海藻酸钠从溶液中析出，形成凝胶或沉淀。这是因为电解质降低了海藻酸钠分子的水合作用，使其溶解度降低。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酸碱反应及盐析现象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海藻酸钠的生物学功能</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对微生物的抑制作用</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抗菌作用</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海藻酸钠对多种细菌具有抑制作用，如大肠杆菌、金黄色葡萄球菌等，通过破坏细菌细胞壁或细胞膜的结构，导致细菌死亡。</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抗病毒作用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海藻酸钠对某些病毒也有抑制作用，如流感病毒、疱疹病毒等，通过阻止病毒与宿主细胞的结合或抑制病毒的复制过程来实现。</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海藻酸钠可以与某些酶结合，降低酶的活性，从而影响生物体内的代谢过程。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酶抑制作用</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海藻酸钠也可以激活某些酶，提高其活性，促进生物体内的代谢反应。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酶激活作用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对酶的活性影响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细胞膜保护作用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海藻酸钠可以与细胞膜结合，增强细胞膜的稳定性，保护细胞免受外界环境的损伤。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细胞内物质调节作用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海藻酸钠可以进入细胞内部，调节细胞内的物质代谢和信号传导过程，从而影响细胞的生长、分化和凋亡等生物学行为。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对细胞结构的影响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海藻酸钠在食品工业中的应用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https://d.book118.com/658056071070006032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2024-09-10T01:34:12.491</cp:lastPrinted>
  <dcterms:created xsi:type="dcterms:W3CDTF">2024-09-09T17:34:12Z</dcterms:created>
  <dcterms:modified xsi:type="dcterms:W3CDTF">2024-09-09T17:34:14Z</dcterms:modified>
</cp:coreProperties>
</file>