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B89E9-2ECC-4999-8853-21DA33FB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8CA48-6F8F-4590-AF7E-E5F03CBC7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5538E-8A3B-451A-BDB0-4C3A99F94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9A0B6-79FC-4A6B-A823-B62369187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DBBB0-8125-4F8F-968C-5BB0FA8A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A9301-06B3-45D8-B35F-7E6FF0A90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6AE3E-334C-4CFA-8E82-434416481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14832-09CD-4EDF-83A9-51ADA6B7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B3CB5-3F3F-4C99-BF0C-5E5601A5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B8F0B-6FBF-4205-9275-B1226518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8E141-11F7-4D06-84E5-110AF949C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6114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脱髓鞘病讲座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脱髓鞘病的常见类型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脱髓鞘病的治疗与康复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脱髓鞘病的研究进展与未来展望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脱髓鞘病是指神经纤维的髓鞘脱失而神经轴索保持相对完整的疾病。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脱髓鞘病可以根据病因、发病机制、病变部位和临床表现进行分类，如多发性硬化、视神经脊髓炎谱系疾病等。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脱髓鞘病的病因多种多样，包括遗传、免疫、感染、营养缺乏等因素。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脱髓鞘病的病理机制主要涉及炎症反应、氧化应激、细胞凋亡等过程，导致神经纤维髓鞘的破坏和脱落。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脱髓鞘病的症状因疾病类型和病变部位而异，常见症状包括视力障碍、肢体无力、感觉异常、共济失调等。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脱髓鞘病的诊断依赖于详细的病史、体格检查和必要的辅助检查，如神经影像学、脑脊液检查和电生理检查等。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脱髓鞘病的常见类型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多发性硬化是一种常见的脱髓鞘病，特点是病灶在多个脑和脊髓区域同时或相继出现。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多发性硬化通常在青壮年时期发病，女性多于男性。其症状包括视力障碍、肢体无力、感觉异常、平衡障碍和认知障碍等。这些症状可能在疾病的发作和复发过程中不断变化。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多发性硬化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视神经脊髓炎是一种影响视神经和脊髓的脱髓鞘病，通常导致视力丧失和肢体瘫痪。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视神经脊髓炎通常在数周或数月内快速进展，导致视力急剧下降甚至失明。同时，患者可能出现肢体无力、感觉异常和大小便失禁等症状。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视神经脊髓炎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急性播散性脑脊髓炎是一种急性发作的脱髓鞘病，通常在感染或疫苗接种后发生。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急性播散性脑脊髓炎的症状包括头痛、发热、恶心、呕吐、意识障碍、肢体无力、感觉异常和视力障碍等。病情可能在数周内迅速恶化，但大多数患者经过及时治疗可以恢复。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急性播散性脑脊髓炎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弥漫性硬化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弥漫性硬化是一种罕见的脱髓鞘病，特点是病灶广泛分布于大脑和脊髓。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弥漫性硬化的症状与多发性硬化相似，但病情更加严重。患者可能出现严重的肢体瘫痪、视力障碍和认知障碍等，治疗难度较大，预后较差。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脱髓鞘病的治疗与康复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https://d.book118.com/658056114031006026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2024-09-03T07:25:34.853</cp:lastPrinted>
  <dcterms:created xsi:type="dcterms:W3CDTF">2024-09-02T23:25:34Z</dcterms:created>
  <dcterms:modified xsi:type="dcterms:W3CDTF">2024-09-02T23:25:36Z</dcterms:modified>
</cp:coreProperties>
</file>