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3F6A4-F7D8-4CC8-9F16-93FFA8684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8BE54-AFF0-4A48-A310-E06229C17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60B13-7ABC-4FC5-8DB8-25A9FFACF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9A59B-E67D-467E-98D4-716FFF843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48ED8-A363-4E55-BFC6-65CA77F5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44A47-CDA3-408F-B6EF-9A6228378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B1C602-FE59-4A61-8F50-1E50EDE75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85608-EF51-49C2-9897-B53F6DE6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C07CD-7EE7-47E2-8DEF-20F03D79E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E3EF0-BD32-4BE2-8FD7-17ABF8BA8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78742-1F11-46AA-B05A-EB45AD7BF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702401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《病理学与病理生理学》酸碱平衡紊乱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酸碱平衡紊乱的类型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酸碱平衡紊乱的原因与机制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酸碱平衡紊乱对机体的影响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酸碱平衡紊乱的治疗与预防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353" r="233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酸碱平衡紊乱是指体内酸性和碱性物质过多、过少或正常，导致血液pH值异常的情况。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根据pH值的变化，酸碱平衡紊乱可分为酸中毒、碱中毒和混合型酸碱平衡紊乱。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7635" b="276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286" b="132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酸碱平衡的生理机制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呼吸系统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通过呼吸调节CO₂的排出量，从而调节血液pH值。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通过排泄H⁺和重吸收HCO₃⁻来维持酸碱平衡。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缓冲系统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血液中的HCO₃⁻、HPO₄²⁻等离子对维持pH值稳定起到重要作用。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引发组织器官功能障碍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严重酸碱平衡紊乱可能导致组织器官功能障碍，如肾功能不全、心脏疾病等。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引发多脏器功能衰竭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长期酸碱平衡紊乱可能引发多脏器功能衰竭，甚至危及生命。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影响细胞代谢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酸碱平衡紊乱可影响酶的活性，进而影响细胞代谢。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酸碱平衡紊乱的病理生理意义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酸碱平衡紊乱的类型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9" r="16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酸中毒是指体内血液和组织中酸性物质的堆积，导致pH值下降。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主要原因是酸性代谢产物的堆积和/或碱性物质流失。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可能出现呼吸急促、心率失常、意识模糊等症状。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治疗原则是补充碱性物质，如碳酸氢钠，以中和酸，同时治疗原发病。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酸中毒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碱中毒是指体内血液和组织中碱性物质的堆积，导致pH值上升。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常见原因是碱性物质摄入过多或酸性物质流失。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可能出现呼吸缓慢、心率下降、恶心呕吐等症状。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治疗原则是补充酸性物质，如柠檬酸，以中和碱，同时减少碱性物质的摄入。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碱中毒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3506" r="23506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通过血液pH值、二氧化碳分压、血浆HCO3-浓度等指标判断酸碱平衡状态。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观察患者症状和体征，如呼吸、心率、意识状态等，有助于鉴别诊断。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通过观察治疗反应，如补充碱性物质后pH值变化等，可帮助确诊。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了解患者原发病情况，如肾功能不全、呼吸衰竭等，有助于分析酸碱平衡紊乱的原因。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原发病诊断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酸碱平衡紊乱的鉴别诊断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酸碱平衡紊乱的原因与机制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4833" r="14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摄入过多的酸性食物或碱性食物，导致体内酸碱平衡失调。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酸碱摄入过多或过少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肾脏功能受损，导致酸碱排泄障碍，体内酸碱平衡失调。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酸碱排泄障碍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酸碱摄入与排泄失衡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呼吸性酸中毒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由于呼吸道阻塞、肺通气不足等原因，二氧化碳在体内潴留，导致血液pH值下降，引起酸中毒。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呼吸性碱中毒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由于过度换气或中枢神经系统疾病等原因，二氧化碳排出过多，导致血液pH值升高，引起碱中毒。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3563" r="23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呼吸系统异常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由于肾脏排泄酸性物质功能障碍，导致酸性物质在体内潴留，引起酸中毒。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由于肾脏排泄碱性物质功能障碍，导致碱性物质在体内潴留，引起碱中毒。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肾功能障碍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代谢性碱中毒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代谢性酸中毒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https://d.book118.com/658057024011006047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2024-09-28T05:25:00.771</cp:lastPrinted>
  <dcterms:created xsi:type="dcterms:W3CDTF">2024-09-27T21:25:00Z</dcterms:created>
  <dcterms:modified xsi:type="dcterms:W3CDTF">2024-09-27T21:25:02Z</dcterms:modified>
</cp:coreProperties>
</file>