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2BA446-8D71-4AB2-A846-6477CD545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6F13A6-6F22-4C36-9D2E-F2AC45AD7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0E76D7-7E76-4251-9BBC-C3AAD51DBF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F00998-B76F-41B2-94BF-E18A156535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0A6B97-01AB-4F9F-B16A-E729AB4AA8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42D53F-2942-4986-837D-C29CC401DC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087EE5-CAE5-40FE-813F-CAE8A0DC1A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D430C7-7997-435A-B9A3-9D5DECB099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CEF14D-367D-4455-9C72-4192F9FF6A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DE3FEC-9F82-4E64-8024-EDDBB804FB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7B09C-815B-4DC5-BB15-04B57BD3B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57101055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品牌包装分析报告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品牌包装概述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品牌包装设计分析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品牌包装传播策略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品牌包装市场反馈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品牌包装创新趋势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品牌包装概述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品牌包装是对产品或服务进行视觉、语言、文化等多方面的设计和呈现，以传达品牌价值、提升品牌形象、吸引消费者注意力和增强消费者购买欲望的一系列活动。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品牌包装在现代营销中扮演着至关重要的角色，它不仅是产品或服务的“外衣”，更是品牌与消费者之间沟通的桥梁，能够直接影响消费者的购买决策和品牌忠诚度。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34381" r="343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品牌包装定义与重要性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014" r="2101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当前市场上的品牌包装形式多样，竞争激烈。优秀的品牌包装能够凸显品牌特色，提升产品附加值，而糟糕的品牌包装则可能导致消费者对品牌的负面印象。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随着消费者审美水平的提高和市场竞争的加剧，品牌包装正朝着更加简约、环保、个性化、情感化的方向发展。同时，数字化和智能化技术的应用也为品牌包装带来了新的机遇和挑战。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品牌包装现状及趋势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600" r="296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本次品牌包装分析旨在深入了解目标品牌的包装现状、存在的问题以及市场趋势，为品牌制定更加科学、有效的包装策略提供数据支持和参考依据。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本次分析，品牌可以更加准确地把握市场需求和消费者心理，提升品牌包装的吸引力和竞争力，进而提升品牌形象和市场占有率。同时，本次分析还可以为品牌未来的包装创新和发展提供方向指引和灵感启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本次分析目的与意义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品牌包装设计分析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包装设计应充分体现品牌的核心价值和独特卖点，与品牌形象高度一致。</a:t>
            </a:r>
          </a:p>
        </p:txBody>
      </p:sp>
      <p:pic>
        <p:nvPicPr>
          <p:cNvPr id="6" name="Picture 6"/>
          <p:cNvPicPr>
            <a:picLocks noChangeAspect="1"/>
          </p:cNvPicPr>
          <p:nvPr/>
        </p:nvPicPr>
        <p:blipFill>
          <a:blip r:embed="rId2"/>
          <a:srcRect l="26831" r="2683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突出品牌特色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针对不同消费群体进行有针对性的设计，以满足其审美和实际需求。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明确目标受众</a:t>
            </a:r>
          </a:p>
        </p:txBody>
      </p:sp>
      <p:pic>
        <p:nvPicPr>
          <p:cNvPr id="10" name="Picture 10"/>
          <p:cNvPicPr>
            <a:picLocks noChangeAspect="1"/>
          </p:cNvPicPr>
          <p:nvPr/>
        </p:nvPicPr>
        <p:blipFill>
          <a:blip r:embed="rId3"/>
          <a:srcRect l="29600" r="296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9175" r="291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通过设计传达产品的主要功能和特点，便于消费者快速了解和选择。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强调产品属性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设计理念与定位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运用符合品牌调性的色彩，营造独特的视觉感受，增强品牌识别度。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色彩搭配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90" r="1499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图形设计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0908" r="309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文字排版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0908" r="309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运用创意图形元素，展现产品特点和品牌故事，提升包装吸引力。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合理布局文字信息，确保易读性和美观性，有效传递品牌和产品信息。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视觉元素运用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采用独特的包装结构，提升产品陈列效果和消费者体验。</a:t>
            </a:r>
          </a:p>
        </p:txBody>
      </p:sp>
      <p:pic>
        <p:nvPicPr>
          <p:cNvPr id="4" name="Picture 4"/>
          <p:cNvPicPr>
            <a:picLocks noChangeAspect="1"/>
          </p:cNvPicPr>
          <p:nvPr/>
        </p:nvPicPr>
        <p:blipFill>
          <a:blip r:embed="rId2"/>
          <a:srcRect l="19542" r="1954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32056" r="32056"/>
          <a:stretch>
            <a:fillRect/>
          </a:stretch>
        </p:blipFill>
        <p:spPr>
          <a:xfrm>
            <a:off x="5168347" y="1536628"/>
            <a:ext cx="1898908"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32056" r="32056"/>
          <a:stretch>
            <a:fillRect/>
          </a:stretch>
        </p:blipFill>
        <p:spPr>
          <a:xfrm>
            <a:off x="8871766" y="1536628"/>
            <a:ext cx="1898908"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结构创新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选用可回收、可降解的环保材料，降低对环境的影响，提升品牌形象。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环保材料</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选用高质量材料，提升包装质感和档次，彰显品牌价值。</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材料质感</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包装结构与材料选择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品牌包装传播策略</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电视广告</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通过电视广告在黄金时段进行品牌宣传，提高品牌知名度和曝光率。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社交媒体</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利用微博、微信、抖音等社交媒体平台，发布品牌动态和互动活动，吸引年轻消费者关注。</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线下活动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举办新品发布会、体验活动等线下活动，增强消费者对品牌的认知和好感度。</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传播渠道选择</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4541" r="454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跨界合作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与其他产业或品牌进行跨界合作，共同推出联名产品或活动，提升品牌话题性和关注度。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O2O模式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通过线上预约、线下体验的方式，将线上流量引导至线下门店，提升品牌销售额。</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电商平台合作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与天猫、京东等电商平台合作，进行品牌宣传和产品销售，扩大品牌影响力。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线上线下融合推广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https://d.book118.com/658057101055006047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2024-09-28T18:55:34.155</cp:lastPrinted>
  <dcterms:created xsi:type="dcterms:W3CDTF">2024-09-28T10:55:34Z</dcterms:created>
  <dcterms:modified xsi:type="dcterms:W3CDTF">2024-09-28T10:55:36Z</dcterms:modified>
</cp:coreProperties>
</file>