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3289C2-3FF3-484D-ACD1-E7F1627763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A1CF6-E938-450E-B3F0-7B8F7C100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BBAF17-3FD3-4685-B9EE-6FFD443E45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7EA662-3DB2-47E4-AEF4-A14BC8BC9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221E2C-63AE-4511-B538-C22347E0D5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5DF5EF-A8BC-4B60-885C-BFFBA764B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07ED3F-F193-4DF6-82DC-69A5A3410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08BCB0-03E9-4609-9FDE-5CAEB2493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6CC592-29BF-4E5B-B9C4-F428107995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83C1BE-D21D-4087-8257-9AC21E9E60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4EA026-757F-4123-BA12-32BAF0EC3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06110305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中国地板行业市场前景分析课件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中国地板行业市场现状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地板行业发展趋势与前景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地板行业市场机遇与挑战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地板行业技术创新与产业升级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地板行业品牌建设与营销策略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本报告旨在分析中国地板行业的市场前景，为投资者、制造商和行业相关人士提供决策参考。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随着中国经济的快速发展和城市化进程的加速，地板行业作为家居装修和商业地产领域的重要组成部分，市场需求不断增长，竞争也日益激烈。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行业分类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根据材质不同，地板可分为实木地板、强化地板、复合地板、竹地板等。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随着消费者对环保、品质和个性化需求的提升，地板行业正朝着绿色环保、高品质和定制化方向发展。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中国地板行业市场规模庞大，已成为全球最大的地板生产国和消费国之一。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行业定义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地板行业是指生产和销售各种材质、规格和用途的地板产品的企业和相关产业链。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地板行业概述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中国地板行业市场现状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市场规模和增长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地板行业市场规模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中国地板行业市场规模庞大，已经成为全球最大的地板生产国和消费国。随着国内经济的持续增长和人民生活水平的提高，地板行业市场规模不断扩大。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地板行业增长情况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近年来，中国地板行业保持了较快的增长速度。随着消费者对家居环境的要求不断提高，以及房地产市场的稳定发展，地板行业市场需求不断增长。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品牌竞争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中国地板市场竞争激烈，品牌众多。一些知名品牌在市场上占据主导地位，但中小品牌也在不断努力提升品牌知名度和市场份额。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价格竞争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地板市场价格竞争较为激烈，各品牌为了争夺市场份额，纷纷采取降价、促销等营销手段。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创新竞争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为了提升产品竞争力，地板企业不断加大研发投入，推出具有创新性的新产品和新技术，满足消费者的个性化需求。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随着消费者对家居环境的要求不断提高，个性化需求成为地板市场的重要趋势。消费者更加注重地板的款式、颜色、材质等方面的选择，追求独特的家居风格。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环保性能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环保已经成为消费者选择地板的重要因素之一。消费者更加关注地板的环保性能，如甲醛释放量、环保认证等方面，追求健康、环保的家居环境。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高品质要求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消费者对地板的品质要求不断提高，包括耐磨性、耐污性、防潮性等方面的性能要求。高品质的地板产品更受消费者青睐。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地板行业发展趋势与前景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绿色消费需求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消费者对环保、健康的关注度不断提高，绿色、环保地板产品将更受市场欢迎。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绿色供应链建设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地板企业将加强与原材料供应商的合作，共同打造绿色供应链，确保产品的环保品质。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环保政策推动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随着国家对环保的重视，地板行业将更加注重环保，采用低甲醛、无污染的原材料和生产工艺。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绿色环保趋势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智能制造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通过引入先进的生产设备和技术，实现地板生产的自动化、智能化，提高生产效率和产品质量。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智能产品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开发具有智能化功能的地板产品，如智能调温、智能照明等，提升产品的附加值和市场竞争力。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智能家居整合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与智能家居系统整合，实现地板与家居环境的智能互联，为消费者创造更加舒适、便捷的居住体验。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智能化发展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42" r="12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多样化选择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提供多样化的地板材质、颜色、纹理等选择，满足消费者对不同家居风格的搭配需求。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定制化服务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提供地板定制化服务，根据消费者的需求和喜好，定制符合其个性化需求的地板产品。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个性化设计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推出具有个性化设计元素的地板产品，满足消费者对家居装饰的个性化追求。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定制化与个性化需求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扩大出口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积极开拓国际市场，将中国优质的地板产品出口到全球各地，提升品牌国际知名度。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国际合作与交流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加强与国际地板行业的合作与交流，学习借鉴国际先进经验和技术，提升中国地板行业的整体竞争力。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适应国际标准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积极适应国际环保、质量等相关标准，提升中国地板产品的国际竞争力。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拓展国际市场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地板行业市场机遇与挑战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https://d.book118.com/658061103057006032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2024-09-09T22:28:24.372</cp:lastPrinted>
  <dcterms:created xsi:type="dcterms:W3CDTF">2024-09-09T14:28:24Z</dcterms:created>
  <dcterms:modified xsi:type="dcterms:W3CDTF">2024-09-09T14:28:27Z</dcterms:modified>
</cp:coreProperties>
</file>