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44AB9-2386-4F9B-8ED0-399EDEEA6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D08D1-9DC6-478E-8DFA-3D4D1864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2A6BA-DCD4-432B-BA03-BB1BC4F87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875B8-9748-4AF1-AFFF-058114E49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79FF4-4F55-4012-9E1E-D89849F4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DBE05-447D-4D08-8F08-B98EE3BE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EB2B6-6EE1-4B25-8872-B04CC7B95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AE518-40FB-4ABD-B643-08922990D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2ABB2-4301-40A9-A951-52A746655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2044B-8E3F-4E50-877B-12B99745E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42817-2897-4939-8852-F2421FEFA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6213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心肺复苏培训课件新版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心肺复苏的实践操作与演示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心肺复苏（CPR）是一种紧急处理措施，通过人工呼吸和胸外按压来维持人体血液循环和呼吸，以抢救心脏骤停患者的生命。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在心脏骤停的情况下，心肺复苏能够暂时替代心脏和肺的功能，为患者赢得宝贵的抢救时间，直至专业救援人员到达。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08" b="88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心肺复苏是抢救心脏骤停患者生命的黄金时间，及时正确的操作能够显著提高患者的生存率。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心肺复苏能够维持大脑的氧气供应，减少脑损伤的风险，提高患者的康复效果。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预防脑损伤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心肺复苏技术自20世纪60年代开始发展，经过多年的研究和改进，已经成为一项全球通用的急救技能。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随着医学技术的不断进步，心肺复苏技术也在不断发展和完善，如新型急救设备、培训方法和普及教育等方面的改进。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844" r="3584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当患者突然出现无意识、无呼吸或濒死喘息等症状时，应立即进行心肺复苏。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心跳骤停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92" r="156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呼吸道被异物阻塞，导致呼吸困难或窒息时，应立即进行心肺复苏。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某些药物过量或中毒导致呼吸、心跳骤停时，应立即进行心肺复苏。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胸外按压（Compressions）- 在心脏骤停时，通过胸外按压来暂时替代心脏的功能，促使血液循环。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开放气道（Airway）- 清理呼吸道，保持呼吸道通畅，防止呕吐物和异物阻塞。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人工呼吸（Breathing）- 通过口对口或使用呼吸器等方式，向患者肺部吹气，以替代患者的自主呼吸。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胸外按压的深度应达到5-6厘米，以确保足够的血液循环。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572" r="1957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按压深度适宜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按压频率应为每分钟100-120次，以确保足够的心输出量。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按压频率适中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人工呼吸时应注意避免过度通气，以免引起胃部胀气和不适。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心肺复苏的成功标准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患者恢复自主心跳和呼吸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心肺复苏成功后，患者应恢复自主的心跳和呼吸，血压和意识状态也逐渐恢复正常。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瞳孔恢复正常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心肺复苏成功后，患者的瞳孔应逐渐恢复正常大小，对光反射也恢复正常。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肤色转红润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心肺复苏成功后，患者的肤色应逐渐转红润，表明血液循环已经恢复。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04" r="2520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按压位置应位于胸骨的下半部，与乳头连线中点。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位置确定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施救者以一手掌根部放于按压部位，另一只手与之重叠，指尖抬起不接触胸壁，肩肘腕关节发力进行按压。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按压姿势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按压深度应达到5-6cm，每次按压之后应让胸廓完全回复。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按压深度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按压频率应为100-120次/分钟，确保连续不间断地进行按压。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按压频率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施救者一手掌小鱼际放于患者前额，下压使其头部后仰，另一手的食指和中指放于下颏骨处，向上抬颏。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仰头举颏法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施救者双手指放于患者头部两侧下颌角处，向上或向侧方推举下颌。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推举下颌法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开放气道的技巧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https://d.book118.com/658062130022006030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2024-09-06T08:34:38.276</cp:lastPrinted>
  <dcterms:created xsi:type="dcterms:W3CDTF">2024-09-06T00:34:38Z</dcterms:created>
  <dcterms:modified xsi:type="dcterms:W3CDTF">2024-09-06T00:34:40Z</dcterms:modified>
</cp:coreProperties>
</file>