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5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5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C8B52-2C23-4834-B159-7D90660FA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40F86-9356-4A70-9051-5DA8EC9BF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A4E7C-00DF-428A-8BAC-31D06606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B4C3E-A6E7-431F-81FB-E1CA34EE6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96893-AA1A-46E2-BFB7-228C00A3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31B82-73A4-44C0-8DD8-6C1DB763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3E055-E678-4EB7-BE4D-5FEEA9A8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D1C37-1350-481A-BCDE-D28FEAC43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93EDB-5F34-469E-919E-2F584538C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5AD52-6BBC-4768-B18B-61F6DC84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B4846-1924-418F-99C7-499AF56A2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525" r:id="rId2"/>
    <p:sldLayoutId id="2147506526" r:id="rId3"/>
    <p:sldLayoutId id="2147506527" r:id="rId4"/>
    <p:sldLayoutId id="2147506528" r:id="rId5"/>
    <p:sldLayoutId id="2147506529" r:id="rId6"/>
    <p:sldLayoutId id="2147506530" r:id="rId7"/>
    <p:sldLayoutId id="2147506531" r:id="rId8"/>
    <p:sldLayoutId id="2147506532" r:id="rId9"/>
    <p:sldLayoutId id="2147506533" r:id="rId10"/>
    <p:sldLayoutId id="21475065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tags" Target="../tags/tag319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18" Type="http://schemas.openxmlformats.org/officeDocument/2006/relationships/tags" Target="../tags/tag345.xml" /><Relationship Id="rId19" Type="http://schemas.openxmlformats.org/officeDocument/2006/relationships/tags" Target="../tags/tag346.xml" /><Relationship Id="rId2" Type="http://schemas.openxmlformats.org/officeDocument/2006/relationships/tags" Target="../tags/tag329.xml" /><Relationship Id="rId20" Type="http://schemas.openxmlformats.org/officeDocument/2006/relationships/tags" Target="../tags/tag347.xml" /><Relationship Id="rId21" Type="http://schemas.openxmlformats.org/officeDocument/2006/relationships/tags" Target="../tags/tag348.xml" /><Relationship Id="rId22" Type="http://schemas.openxmlformats.org/officeDocument/2006/relationships/tags" Target="../tags/tag349.xml" /><Relationship Id="rId23" Type="http://schemas.openxmlformats.org/officeDocument/2006/relationships/tags" Target="../tags/tag350.xml" /><Relationship Id="rId24" Type="http://schemas.openxmlformats.org/officeDocument/2006/relationships/tags" Target="../tags/tag351.xml" /><Relationship Id="rId25" Type="http://schemas.openxmlformats.org/officeDocument/2006/relationships/tags" Target="../tags/tag352.xml" /><Relationship Id="rId26" Type="http://schemas.openxmlformats.org/officeDocument/2006/relationships/tags" Target="../tags/tag353.xml" /><Relationship Id="rId27" Type="http://schemas.openxmlformats.org/officeDocument/2006/relationships/tags" Target="../tags/tag354.xml" /><Relationship Id="rId28" Type="http://schemas.openxmlformats.org/officeDocument/2006/relationships/tags" Target="../tags/tag355.xml" /><Relationship Id="rId29" Type="http://schemas.openxmlformats.org/officeDocument/2006/relationships/tags" Target="../tags/tag356.xml" /><Relationship Id="rId3" Type="http://schemas.openxmlformats.org/officeDocument/2006/relationships/tags" Target="../tags/tag330.xml" /><Relationship Id="rId30" Type="http://schemas.openxmlformats.org/officeDocument/2006/relationships/tags" Target="../tags/tag357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6406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护理人员的创新能力培养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MR.Z,a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创新能力培养的重要性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创新能力培养的途径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创新能力培养的方法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创新能力培养的挑战与对策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创新能力培养的实践案例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创新能力培养的重要性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适应医学发展的需要</a:t>
            </a:r>
            <a:endParaRPr lang="zh-CN" altLang="en-US"/>
          </a:p>
        </p:txBody>
      </p:sp>
      <p:sp>
        <p:nvSpPr>
          <p:cNvPr id="10497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医学模式的转变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护理工作的变革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创新能力的培养是医学发展的必然要求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创新能力培养对于护理人员的重要性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提高护理质量的关键</a:t>
            </a:r>
            <a:endParaRPr lang="zh-CN" altLang="en-US"/>
          </a:p>
        </p:txBody>
      </p:sp>
      <p:sp>
        <p:nvSpPr>
          <p:cNvPr id="104976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创新能力培养是推动护理行业发展的关键因素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创新能力培养有助于提高护理工作的效率与质量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创新能力培养有助于提升护理人员的综合素质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8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创新能力培养是提高护理质量的核心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提升个人职业发展的途径</a:t>
            </a:r>
            <a:endParaRPr lang="zh-CN" altLang="en-US"/>
          </a:p>
        </p:txBody>
      </p:sp>
      <p:sp>
        <p:nvSpPr>
          <p:cNvPr id="10498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参与护理科研和实践活动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加强团队合作和交流能力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增强护理人员的创新能力培养意识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学习和掌握创新能力培养方法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创新能力培养的途径</a:t>
            </a:r>
            <a:endParaRPr lang="zh-CN" altLang="en-US"/>
          </a:p>
        </p:txBody>
      </p:sp>
      <p:sp>
        <p:nvSpPr>
          <p:cNvPr id="1049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专业知识与技能的学习</a:t>
            </a:r>
            <a:endParaRPr lang="zh-CN" altLang="en-US"/>
          </a:p>
        </p:txBody>
      </p:sp>
      <p:sp>
        <p:nvSpPr>
          <p:cNvPr id="10500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通过培训和实践提高护理能力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掌握护理专业知识和技能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不断学习新知识和技术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学会分析和解决问题的能力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跨学科知识的融合</a:t>
            </a:r>
            <a:endParaRPr lang="zh-CN" altLang="en-US"/>
          </a:p>
        </p:txBody>
      </p:sp>
      <p:sp>
        <p:nvSpPr>
          <p:cNvPr id="10501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护理学与其他学科的交叉学习，获取多领域知识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参加学术会议和研讨会，了解最新研究进展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实践操作中的经验积累和总结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针对护理工作的实际问题，提出创新解决方案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实践经验的积累与反思</a:t>
            </a:r>
            <a:endParaRPr lang="zh-CN" altLang="en-US"/>
          </a:p>
        </p:txBody>
      </p:sp>
      <p:sp>
        <p:nvSpPr>
          <p:cNvPr id="10502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积累实践经验：在工作中不断积累经验，提高自己的实践能力。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反思经验：对自己的实践经验进行反思，总结经验教训，不断提高自己的能力。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不断学习：通过学习新知识、新技术，提高自己的知识水平和创新能力。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交流合作：与同事、同行交流合作，互相学习、互相帮助，共同提高创新能力。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创新能力培养的方法</a:t>
            </a:r>
            <a:endParaRPr lang="zh-CN" altLang="en-US"/>
          </a:p>
        </p:txBody>
      </p:sp>
      <p:sp>
        <p:nvSpPr>
          <p:cNvPr id="1050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创新思维训练</a:t>
            </a:r>
            <a:endParaRPr lang="zh-CN" altLang="en-US"/>
          </a:p>
        </p:txBody>
      </p:sp>
      <p:sp>
        <p:nvSpPr>
          <p:cNvPr id="105046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6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6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7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7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7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7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7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8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8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8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48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8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9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9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9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0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头脑风暴法：鼓励护理人员自由发表意见，激发创新思维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组合思维法：将不同元素进行组合，创造出新的解决方案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类比思维法：将不同领域的事物进行比较，寻找相似之处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逆向思维法：从问题的反面思考，寻找新的解决方案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https://d.book118.com/658064065032006044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护理人员的创新能力培养</vt:lpstr>
      <vt:lpstr>目录</vt:lpstr>
      <vt:lpstr>添加章节标题</vt:lpstr>
      <vt:lpstr>创新能力培养的重要性</vt:lpstr>
      <vt:lpstr>适应医学发展的需要</vt:lpstr>
      <vt:lpstr>提高护理质量的关键</vt:lpstr>
      <vt:lpstr>提升个人职业发展的途径</vt:lpstr>
      <vt:lpstr>创新能力培养的途径</vt:lpstr>
      <vt:lpstr>专业知识与技能的学习</vt:lpstr>
      <vt:lpstr>跨学科知识的融合</vt:lpstr>
      <vt:lpstr>实践经验的积累与反思</vt:lpstr>
      <vt:lpstr>创新能力培养的方法</vt:lpstr>
      <vt:lpstr>创新思维训练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2024-09-24T04:10:17.783</cp:lastPrinted>
  <dcterms:created xsi:type="dcterms:W3CDTF">2024-09-23T20:10:17Z</dcterms:created>
  <dcterms:modified xsi:type="dcterms:W3CDTF">2024-09-23T20:10:20Z</dcterms:modified>
</cp:coreProperties>
</file>