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47D3F-D0D4-479D-A04D-801849F6B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37C3D-282E-476B-BAC4-7BBCDE8DF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60753-8102-4DB9-971B-B169E33FA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5403E-85A1-452A-806B-1F85FA133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93A572-689D-496A-A7E8-C609DB5F7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E79466-7ADF-499B-B7B4-9DEEEBF0F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F0564F-4F97-4E4B-B9E8-19092603C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1699C-BA72-48A7-BD2D-DE430AC5B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744C8-AAFF-4E32-ACE3-06482DF16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6EB29-98D3-457A-9BE9-9F70E2BAE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AE2FE-3848-4787-997E-B1E899A01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6413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现场监督工作的团队建设与激励机制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现场监督工作特点与挑战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团队建设策略与方法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激励机制设计原则及实践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案例分析：成功团队建设与激励机制实施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，具有共同愿望、愿意为共同的目标而努力的互补技能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有共同的目标；相互依赖、相互协作；有共同的规则和方法；相互信任、相互支持；有团队精神和团队文化。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981" r="2198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4942" r="2494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通过团队建设，可以优化工作流程，减少浪费和不必要的重复工作，从而提高工作效率。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团队建设可以增强员工之间的沟通和信任，提高员工的工作满意度和归属感。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团队建设可以激发员工的创造力和创新能力，从而促进企业的持续发展。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一个团结、协作、高效的团队可以为企业树立良好的形象，提高企业的声誉和竞争力。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优秀团队注重持续学习和成长，不断适应变化的环境和需求，提升团队整体能力。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团队成员愿意为团队的共同目标而努力，相互协作，共同承担责任。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团队成员之间建立相互信任的关系，彼此尊重和支持，共同面对挑战。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优秀团队具有清晰、明确的目标，每个成员都清楚自己的职责和任务。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团队成员之间保持开放、坦诚的沟通，及时分享信息和资源，共同解决问题。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现场监督工作特点与挑战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现场监督工作需要在现场进行实时的监督和检查，确保各项工作按照规定和标准进行。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现场环境复杂多变，监督人员需要具备丰富的专业知识和经验，以应对各种突发情况。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现场监督工作涉及多个部门和人员，需要监督人员具备较强的协调能力和沟通能力。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人员素质参差不齐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现场监督人员素质和技能水平存在差异，可能影响监督工作的质量和效率。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工作压力大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现场监督工作责任重大，监督人员需要承受较大的工作压力和心理负担。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信息沟通不畅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现场监督涉及多个部门和人员，信息沟通不畅可能导致工作延误或失误。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团队成员应具备丰富的专业知识和经验，能够熟练掌握现场监督工作的相关技能和要求。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团队成员之间应相互信任、支持和协作，形成高效的工作氛围和团队合力。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团队应定期组织培训和学习活动，不断提高成员的专业素质和技能水平，以适应不断变化的工作需求。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对团队建设要求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763" r="257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为团队设定明确、可衡量的短期和长期目标，确保每个成员都清楚了解并为之努力。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根据团队成员的特长和经验，合理分配角色和职责，确保每个成员都能充分发挥自己的优势。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角色定位明确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明确目标与角色定位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85" b="12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鼓励团队成员之间保持开放、坦诚的沟通，定期举行团队会议，分享工作进展、交流想法和解决问题。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培养团队成员的协作精神，鼓励跨部门、跨层级的合作，共同应对挑战和完成任务。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提升沟通协作能力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https://d.book118.com/658064134035006025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2024-09-01T19:33:20.732</cp:lastPrinted>
  <dcterms:created xsi:type="dcterms:W3CDTF">2024-09-01T11:33:20Z</dcterms:created>
  <dcterms:modified xsi:type="dcterms:W3CDTF">2024-09-01T11:33:22Z</dcterms:modified>
</cp:coreProperties>
</file>